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6"/>
  </p:notesMasterIdLst>
  <p:sldIdLst>
    <p:sldId id="256" r:id="rId2"/>
    <p:sldId id="257" r:id="rId3"/>
    <p:sldId id="276" r:id="rId4"/>
    <p:sldId id="293" r:id="rId5"/>
    <p:sldId id="277" r:id="rId6"/>
    <p:sldId id="312" r:id="rId7"/>
    <p:sldId id="309" r:id="rId8"/>
    <p:sldId id="304" r:id="rId9"/>
    <p:sldId id="310" r:id="rId10"/>
    <p:sldId id="306" r:id="rId11"/>
    <p:sldId id="307" r:id="rId12"/>
    <p:sldId id="279" r:id="rId13"/>
    <p:sldId id="296" r:id="rId14"/>
    <p:sldId id="308" r:id="rId15"/>
    <p:sldId id="319" r:id="rId16"/>
    <p:sldId id="313" r:id="rId17"/>
    <p:sldId id="314" r:id="rId18"/>
    <p:sldId id="315" r:id="rId19"/>
    <p:sldId id="316" r:id="rId20"/>
    <p:sldId id="317" r:id="rId21"/>
    <p:sldId id="322" r:id="rId22"/>
    <p:sldId id="323" r:id="rId23"/>
    <p:sldId id="320" r:id="rId24"/>
    <p:sldId id="321"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844055D-85F6-6C6B-EBDA-118E111AFD9B}" v="625" dt="2022-12-08T21:25:42.701"/>
    <p1510:client id="{420B2C2F-C274-A8AB-AF33-0E74DC8B5439}" v="64" dt="2022-12-08T17:20:15.596"/>
    <p1510:client id="{56F74665-E5D5-0D9C-79A2-D3D1F370843E}" v="46" dt="2022-12-07T21:47:28.576"/>
    <p1510:client id="{5E7F5D14-9DC9-6043-27C2-00DA78BB7B32}" v="569" dt="2022-12-09T01:53:15.043"/>
    <p1510:client id="{6280EBEE-0B0C-1BC7-4D4C-8FD819B20C57}" v="2" dt="2022-12-07T21:51:33.898"/>
    <p1510:client id="{649119BD-CA57-6ADA-D56F-8C70C0929198}" v="24" dt="2022-12-07T22:28:48.573"/>
    <p1510:client id="{6698527A-25D4-8D21-C67A-0935682BF3A5}" v="941" dt="2022-12-08T06:11:08.227"/>
    <p1510:client id="{693FCEE5-DFE7-DCA7-06CC-0B91D4A12608}" v="87" dt="2022-12-09T00:05:28.614"/>
    <p1510:client id="{756F2B95-403E-7259-38C2-AB95877A9943}" v="44" dt="2022-12-07T19:04:24.991"/>
    <p1510:client id="{7B926BBC-951B-FE76-FA93-3D58C1E377BB}" v="26" dt="2022-12-08T00:55:13.916"/>
    <p1510:client id="{852C183E-5AEB-80AE-07C5-78809A435731}" v="957" dt="2022-12-08T05:07:40.924"/>
    <p1510:client id="{85759CC9-D24E-02EC-7D9F-82F442850802}" v="244" dt="2022-12-07T20:06:06.481"/>
    <p1510:client id="{97B2F97B-EC42-9B32-5567-3A4A352ECBED}" v="198" dt="2022-12-08T16:09:16.96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Ishan Bipin Lokhande" userId="S::lokhande.i@northeastern.edu::d6eea570-c240-44a3-9757-811974eaf017" providerId="AD" clId="Web-{97B2F97B-EC42-9B32-5567-3A4A352ECBED}"/>
    <pc:docChg chg="addSld modSld">
      <pc:chgData name="Ishan Bipin Lokhande" userId="S::lokhande.i@northeastern.edu::d6eea570-c240-44a3-9757-811974eaf017" providerId="AD" clId="Web-{97B2F97B-EC42-9B32-5567-3A4A352ECBED}" dt="2022-12-08T16:09:13.856" v="128" actId="20577"/>
      <pc:docMkLst>
        <pc:docMk/>
      </pc:docMkLst>
      <pc:sldChg chg="modSp">
        <pc:chgData name="Ishan Bipin Lokhande" userId="S::lokhande.i@northeastern.edu::d6eea570-c240-44a3-9757-811974eaf017" providerId="AD" clId="Web-{97B2F97B-EC42-9B32-5567-3A4A352ECBED}" dt="2022-12-08T16:09:13.856" v="128" actId="20577"/>
        <pc:sldMkLst>
          <pc:docMk/>
          <pc:sldMk cId="3576035696" sldId="318"/>
        </pc:sldMkLst>
        <pc:spChg chg="mod">
          <ac:chgData name="Ishan Bipin Lokhande" userId="S::lokhande.i@northeastern.edu::d6eea570-c240-44a3-9757-811974eaf017" providerId="AD" clId="Web-{97B2F97B-EC42-9B32-5567-3A4A352ECBED}" dt="2022-12-08T16:08:23.464" v="87" actId="20577"/>
          <ac:spMkLst>
            <pc:docMk/>
            <pc:sldMk cId="3576035696" sldId="318"/>
            <ac:spMk id="2" creationId="{475A30FC-BD28-DAA9-5D5A-5377920D78F0}"/>
          </ac:spMkLst>
        </pc:spChg>
        <pc:spChg chg="mod">
          <ac:chgData name="Ishan Bipin Lokhande" userId="S::lokhande.i@northeastern.edu::d6eea570-c240-44a3-9757-811974eaf017" providerId="AD" clId="Web-{97B2F97B-EC42-9B32-5567-3A4A352ECBED}" dt="2022-12-08T16:09:13.856" v="128" actId="20577"/>
          <ac:spMkLst>
            <pc:docMk/>
            <pc:sldMk cId="3576035696" sldId="318"/>
            <ac:spMk id="3" creationId="{352D9A8B-9D08-ABA0-81EA-E1EE8C75EEB0}"/>
          </ac:spMkLst>
        </pc:spChg>
      </pc:sldChg>
      <pc:sldChg chg="addSp delSp modSp add replId">
        <pc:chgData name="Ishan Bipin Lokhande" userId="S::lokhande.i@northeastern.edu::d6eea570-c240-44a3-9757-811974eaf017" providerId="AD" clId="Web-{97B2F97B-EC42-9B32-5567-3A4A352ECBED}" dt="2022-12-08T16:06:50.648" v="56" actId="20577"/>
        <pc:sldMkLst>
          <pc:docMk/>
          <pc:sldMk cId="22449320" sldId="320"/>
        </pc:sldMkLst>
        <pc:spChg chg="add del mod">
          <ac:chgData name="Ishan Bipin Lokhande" userId="S::lokhande.i@northeastern.edu::d6eea570-c240-44a3-9757-811974eaf017" providerId="AD" clId="Web-{97B2F97B-EC42-9B32-5567-3A4A352ECBED}" dt="2022-12-08T16:04:38.533" v="8"/>
          <ac:spMkLst>
            <pc:docMk/>
            <pc:sldMk cId="22449320" sldId="320"/>
            <ac:spMk id="3" creationId="{3744959B-EE44-897C-BB4D-F89CA432960E}"/>
          </ac:spMkLst>
        </pc:spChg>
        <pc:spChg chg="mod">
          <ac:chgData name="Ishan Bipin Lokhande" userId="S::lokhande.i@northeastern.edu::d6eea570-c240-44a3-9757-811974eaf017" providerId="AD" clId="Web-{97B2F97B-EC42-9B32-5567-3A4A352ECBED}" dt="2022-12-08T16:06:50.648" v="56" actId="20577"/>
          <ac:spMkLst>
            <pc:docMk/>
            <pc:sldMk cId="22449320" sldId="320"/>
            <ac:spMk id="6" creationId="{3530BEDA-B7F8-6AF4-CE68-3761B206F1C2}"/>
          </ac:spMkLst>
        </pc:spChg>
        <pc:picChg chg="del">
          <ac:chgData name="Ishan Bipin Lokhande" userId="S::lokhande.i@northeastern.edu::d6eea570-c240-44a3-9757-811974eaf017" providerId="AD" clId="Web-{97B2F97B-EC42-9B32-5567-3A4A352ECBED}" dt="2022-12-08T16:04:22.345" v="7"/>
          <ac:picMkLst>
            <pc:docMk/>
            <pc:sldMk cId="22449320" sldId="320"/>
            <ac:picMk id="4" creationId="{8C79D620-3480-21E3-CE57-DB7CD4542241}"/>
          </ac:picMkLst>
        </pc:picChg>
        <pc:picChg chg="add mod ord">
          <ac:chgData name="Ishan Bipin Lokhande" userId="S::lokhande.i@northeastern.edu::d6eea570-c240-44a3-9757-811974eaf017" providerId="AD" clId="Web-{97B2F97B-EC42-9B32-5567-3A4A352ECBED}" dt="2022-12-08T16:04:58.644" v="13" actId="14100"/>
          <ac:picMkLst>
            <pc:docMk/>
            <pc:sldMk cId="22449320" sldId="320"/>
            <ac:picMk id="5" creationId="{AD358582-845B-EFC6-E079-F14EC12A8362}"/>
          </ac:picMkLst>
        </pc:picChg>
      </pc:sldChg>
      <pc:sldChg chg="addSp delSp modSp add replId">
        <pc:chgData name="Ishan Bipin Lokhande" userId="S::lokhande.i@northeastern.edu::d6eea570-c240-44a3-9757-811974eaf017" providerId="AD" clId="Web-{97B2F97B-EC42-9B32-5567-3A4A352ECBED}" dt="2022-12-08T16:07:17.024" v="78" actId="14100"/>
        <pc:sldMkLst>
          <pc:docMk/>
          <pc:sldMk cId="1798806619" sldId="321"/>
        </pc:sldMkLst>
        <pc:spChg chg="add del mod">
          <ac:chgData name="Ishan Bipin Lokhande" userId="S::lokhande.i@northeastern.edu::d6eea570-c240-44a3-9757-811974eaf017" providerId="AD" clId="Web-{97B2F97B-EC42-9B32-5567-3A4A352ECBED}" dt="2022-12-08T16:05:51.833" v="35"/>
          <ac:spMkLst>
            <pc:docMk/>
            <pc:sldMk cId="1798806619" sldId="321"/>
            <ac:spMk id="3" creationId="{E975C303-B6AA-064C-599F-5388AA7675C8}"/>
          </ac:spMkLst>
        </pc:spChg>
        <pc:spChg chg="mod">
          <ac:chgData name="Ishan Bipin Lokhande" userId="S::lokhande.i@northeastern.edu::d6eea570-c240-44a3-9757-811974eaf017" providerId="AD" clId="Web-{97B2F97B-EC42-9B32-5567-3A4A352ECBED}" dt="2022-12-08T16:07:17.024" v="78" actId="14100"/>
          <ac:spMkLst>
            <pc:docMk/>
            <pc:sldMk cId="1798806619" sldId="321"/>
            <ac:spMk id="6" creationId="{3530BEDA-B7F8-6AF4-CE68-3761B206F1C2}"/>
          </ac:spMkLst>
        </pc:spChg>
        <pc:picChg chg="add mod ord">
          <ac:chgData name="Ishan Bipin Lokhande" userId="S::lokhande.i@northeastern.edu::d6eea570-c240-44a3-9757-811974eaf017" providerId="AD" clId="Web-{97B2F97B-EC42-9B32-5567-3A4A352ECBED}" dt="2022-12-08T16:06:05.037" v="38" actId="14100"/>
          <ac:picMkLst>
            <pc:docMk/>
            <pc:sldMk cId="1798806619" sldId="321"/>
            <ac:picMk id="4" creationId="{39EA7203-C46A-39D3-62E8-6CE4EB93A11E}"/>
          </ac:picMkLst>
        </pc:picChg>
        <pc:picChg chg="del">
          <ac:chgData name="Ishan Bipin Lokhande" userId="S::lokhande.i@northeastern.edu::d6eea570-c240-44a3-9757-811974eaf017" providerId="AD" clId="Web-{97B2F97B-EC42-9B32-5567-3A4A352ECBED}" dt="2022-12-08T16:05:30.223" v="34"/>
          <ac:picMkLst>
            <pc:docMk/>
            <pc:sldMk cId="1798806619" sldId="321"/>
            <ac:picMk id="5" creationId="{AD358582-845B-EFC6-E079-F14EC12A8362}"/>
          </ac:picMkLst>
        </pc:picChg>
      </pc:sldChg>
    </pc:docChg>
  </pc:docChgLst>
  <pc:docChgLst>
    <pc:chgData name="Yash Luharuka" userId="S::luharuka.y@northeastern.edu::59b7b67d-004d-4fbf-8852-d5335a82df6e" providerId="AD" clId="Web-{6280EBEE-0B0C-1BC7-4D4C-8FD819B20C57}"/>
    <pc:docChg chg="sldOrd">
      <pc:chgData name="Yash Luharuka" userId="S::luharuka.y@northeastern.edu::59b7b67d-004d-4fbf-8852-d5335a82df6e" providerId="AD" clId="Web-{6280EBEE-0B0C-1BC7-4D4C-8FD819B20C57}" dt="2022-12-07T21:51:33.898" v="1"/>
      <pc:docMkLst>
        <pc:docMk/>
      </pc:docMkLst>
      <pc:sldChg chg="ord">
        <pc:chgData name="Yash Luharuka" userId="S::luharuka.y@northeastern.edu::59b7b67d-004d-4fbf-8852-d5335a82df6e" providerId="AD" clId="Web-{6280EBEE-0B0C-1BC7-4D4C-8FD819B20C57}" dt="2022-12-07T21:51:33.898" v="1"/>
        <pc:sldMkLst>
          <pc:docMk/>
          <pc:sldMk cId="738924141" sldId="295"/>
        </pc:sldMkLst>
      </pc:sldChg>
    </pc:docChg>
  </pc:docChgLst>
  <pc:docChgLst>
    <pc:chgData name="Yash Luharuka" userId="S::luharuka.y@northeastern.edu::59b7b67d-004d-4fbf-8852-d5335a82df6e" providerId="AD" clId="Web-{85759CC9-D24E-02EC-7D9F-82F442850802}"/>
    <pc:docChg chg="delSld modSld">
      <pc:chgData name="Yash Luharuka" userId="S::luharuka.y@northeastern.edu::59b7b67d-004d-4fbf-8852-d5335a82df6e" providerId="AD" clId="Web-{85759CC9-D24E-02EC-7D9F-82F442850802}" dt="2022-12-07T20:06:06.481" v="327" actId="20577"/>
      <pc:docMkLst>
        <pc:docMk/>
      </pc:docMkLst>
      <pc:sldChg chg="addSp modSp">
        <pc:chgData name="Yash Luharuka" userId="S::luharuka.y@northeastern.edu::59b7b67d-004d-4fbf-8852-d5335a82df6e" providerId="AD" clId="Web-{85759CC9-D24E-02EC-7D9F-82F442850802}" dt="2022-12-07T19:08:04.317" v="36" actId="20577"/>
        <pc:sldMkLst>
          <pc:docMk/>
          <pc:sldMk cId="609224653" sldId="278"/>
        </pc:sldMkLst>
        <pc:spChg chg="mod">
          <ac:chgData name="Yash Luharuka" userId="S::luharuka.y@northeastern.edu::59b7b67d-004d-4fbf-8852-d5335a82df6e" providerId="AD" clId="Web-{85759CC9-D24E-02EC-7D9F-82F442850802}" dt="2022-12-07T19:07:31.394" v="21" actId="20577"/>
          <ac:spMkLst>
            <pc:docMk/>
            <pc:sldMk cId="609224653" sldId="278"/>
            <ac:spMk id="2" creationId="{B938B161-5B71-4E19-BDB7-7EE718B558EA}"/>
          </ac:spMkLst>
        </pc:spChg>
        <pc:spChg chg="mod">
          <ac:chgData name="Yash Luharuka" userId="S::luharuka.y@northeastern.edu::59b7b67d-004d-4fbf-8852-d5335a82df6e" providerId="AD" clId="Web-{85759CC9-D24E-02EC-7D9F-82F442850802}" dt="2022-12-07T19:08:04.317" v="36" actId="20577"/>
          <ac:spMkLst>
            <pc:docMk/>
            <pc:sldMk cId="609224653" sldId="278"/>
            <ac:spMk id="9" creationId="{CF05265E-4659-64BE-A4E3-20C7DDA41F35}"/>
          </ac:spMkLst>
        </pc:spChg>
        <pc:grpChg chg="add mod">
          <ac:chgData name="Yash Luharuka" userId="S::luharuka.y@northeastern.edu::59b7b67d-004d-4fbf-8852-d5335a82df6e" providerId="AD" clId="Web-{85759CC9-D24E-02EC-7D9F-82F442850802}" dt="2022-12-07T19:07:51.676" v="24" actId="14100"/>
          <ac:grpSpMkLst>
            <pc:docMk/>
            <pc:sldMk cId="609224653" sldId="278"/>
            <ac:grpSpMk id="7" creationId="{20227723-103E-1DA7-EF8A-979FE64E6DAF}"/>
          </ac:grpSpMkLst>
        </pc:grpChg>
      </pc:sldChg>
      <pc:sldChg chg="modSp">
        <pc:chgData name="Yash Luharuka" userId="S::luharuka.y@northeastern.edu::59b7b67d-004d-4fbf-8852-d5335a82df6e" providerId="AD" clId="Web-{85759CC9-D24E-02EC-7D9F-82F442850802}" dt="2022-12-07T20:06:06.481" v="327" actId="20577"/>
        <pc:sldMkLst>
          <pc:docMk/>
          <pc:sldMk cId="63323558" sldId="279"/>
        </pc:sldMkLst>
        <pc:spChg chg="mod">
          <ac:chgData name="Yash Luharuka" userId="S::luharuka.y@northeastern.edu::59b7b67d-004d-4fbf-8852-d5335a82df6e" providerId="AD" clId="Web-{85759CC9-D24E-02EC-7D9F-82F442850802}" dt="2022-12-07T20:06:06.481" v="327" actId="20577"/>
          <ac:spMkLst>
            <pc:docMk/>
            <pc:sldMk cId="63323558" sldId="279"/>
            <ac:spMk id="5" creationId="{4ED51C5B-5F04-FA06-7A6E-80495AB1A6CE}"/>
          </ac:spMkLst>
        </pc:spChg>
      </pc:sldChg>
      <pc:sldChg chg="modSp">
        <pc:chgData name="Yash Luharuka" userId="S::luharuka.y@northeastern.edu::59b7b67d-004d-4fbf-8852-d5335a82df6e" providerId="AD" clId="Web-{85759CC9-D24E-02EC-7D9F-82F442850802}" dt="2022-12-07T19:18:11.785" v="207" actId="1076"/>
        <pc:sldMkLst>
          <pc:docMk/>
          <pc:sldMk cId="3871327817" sldId="292"/>
        </pc:sldMkLst>
        <pc:spChg chg="mod">
          <ac:chgData name="Yash Luharuka" userId="S::luharuka.y@northeastern.edu::59b7b67d-004d-4fbf-8852-d5335a82df6e" providerId="AD" clId="Web-{85759CC9-D24E-02EC-7D9F-82F442850802}" dt="2022-12-07T19:18:11.785" v="207" actId="1076"/>
          <ac:spMkLst>
            <pc:docMk/>
            <pc:sldMk cId="3871327817" sldId="292"/>
            <ac:spMk id="2" creationId="{B938B161-5B71-4E19-BDB7-7EE718B558EA}"/>
          </ac:spMkLst>
        </pc:spChg>
        <pc:spChg chg="mod">
          <ac:chgData name="Yash Luharuka" userId="S::luharuka.y@northeastern.edu::59b7b67d-004d-4fbf-8852-d5335a82df6e" providerId="AD" clId="Web-{85759CC9-D24E-02EC-7D9F-82F442850802}" dt="2022-12-07T19:17:41.206" v="202" actId="20577"/>
          <ac:spMkLst>
            <pc:docMk/>
            <pc:sldMk cId="3871327817" sldId="292"/>
            <ac:spMk id="5" creationId="{60F71B45-EB50-6F05-574A-7FC3B7C3523A}"/>
          </ac:spMkLst>
        </pc:spChg>
      </pc:sldChg>
      <pc:sldChg chg="del">
        <pc:chgData name="Yash Luharuka" userId="S::luharuka.y@northeastern.edu::59b7b67d-004d-4fbf-8852-d5335a82df6e" providerId="AD" clId="Web-{85759CC9-D24E-02EC-7D9F-82F442850802}" dt="2022-12-07T19:16:19.532" v="138"/>
        <pc:sldMkLst>
          <pc:docMk/>
          <pc:sldMk cId="373235211" sldId="294"/>
        </pc:sldMkLst>
      </pc:sldChg>
      <pc:sldChg chg="addSp delSp modSp mod setBg">
        <pc:chgData name="Yash Luharuka" userId="S::luharuka.y@northeastern.edu::59b7b67d-004d-4fbf-8852-d5335a82df6e" providerId="AD" clId="Web-{85759CC9-D24E-02EC-7D9F-82F442850802}" dt="2022-12-07T19:14:39.561" v="137" actId="20577"/>
        <pc:sldMkLst>
          <pc:docMk/>
          <pc:sldMk cId="3563146759" sldId="297"/>
        </pc:sldMkLst>
        <pc:spChg chg="del mod">
          <ac:chgData name="Yash Luharuka" userId="S::luharuka.y@northeastern.edu::59b7b67d-004d-4fbf-8852-d5335a82df6e" providerId="AD" clId="Web-{85759CC9-D24E-02EC-7D9F-82F442850802}" dt="2022-12-07T19:11:44.572" v="113"/>
          <ac:spMkLst>
            <pc:docMk/>
            <pc:sldMk cId="3563146759" sldId="297"/>
            <ac:spMk id="2" creationId="{B938B161-5B71-4E19-BDB7-7EE718B558EA}"/>
          </ac:spMkLst>
        </pc:spChg>
        <pc:spChg chg="del">
          <ac:chgData name="Yash Luharuka" userId="S::luharuka.y@northeastern.edu::59b7b67d-004d-4fbf-8852-d5335a82df6e" providerId="AD" clId="Web-{85759CC9-D24E-02EC-7D9F-82F442850802}" dt="2022-12-07T19:09:10.162" v="39"/>
          <ac:spMkLst>
            <pc:docMk/>
            <pc:sldMk cId="3563146759" sldId="297"/>
            <ac:spMk id="5" creationId="{4ED51C5B-5F04-FA06-7A6E-80495AB1A6CE}"/>
          </ac:spMkLst>
        </pc:spChg>
        <pc:spChg chg="add">
          <ac:chgData name="Yash Luharuka" userId="S::luharuka.y@northeastern.edu::59b7b67d-004d-4fbf-8852-d5335a82df6e" providerId="AD" clId="Web-{85759CC9-D24E-02EC-7D9F-82F442850802}" dt="2022-12-07T19:13:19.231" v="127"/>
          <ac:spMkLst>
            <pc:docMk/>
            <pc:sldMk cId="3563146759" sldId="297"/>
            <ac:spMk id="8" creationId="{F3060C83-F051-4F0E-ABAD-AA0DFC48B218}"/>
          </ac:spMkLst>
        </pc:spChg>
        <pc:spChg chg="add">
          <ac:chgData name="Yash Luharuka" userId="S::luharuka.y@northeastern.edu::59b7b67d-004d-4fbf-8852-d5335a82df6e" providerId="AD" clId="Web-{85759CC9-D24E-02EC-7D9F-82F442850802}" dt="2022-12-07T19:13:19.231" v="127"/>
          <ac:spMkLst>
            <pc:docMk/>
            <pc:sldMk cId="3563146759" sldId="297"/>
            <ac:spMk id="10" creationId="{83C98ABE-055B-441F-B07E-44F97F083C39}"/>
          </ac:spMkLst>
        </pc:spChg>
        <pc:spChg chg="add">
          <ac:chgData name="Yash Luharuka" userId="S::luharuka.y@northeastern.edu::59b7b67d-004d-4fbf-8852-d5335a82df6e" providerId="AD" clId="Web-{85759CC9-D24E-02EC-7D9F-82F442850802}" dt="2022-12-07T19:13:19.231" v="127"/>
          <ac:spMkLst>
            <pc:docMk/>
            <pc:sldMk cId="3563146759" sldId="297"/>
            <ac:spMk id="12" creationId="{29FDB030-9B49-4CED-8CCD-4D99382388AC}"/>
          </ac:spMkLst>
        </pc:spChg>
        <pc:spChg chg="add">
          <ac:chgData name="Yash Luharuka" userId="S::luharuka.y@northeastern.edu::59b7b67d-004d-4fbf-8852-d5335a82df6e" providerId="AD" clId="Web-{85759CC9-D24E-02EC-7D9F-82F442850802}" dt="2022-12-07T19:13:19.231" v="127"/>
          <ac:spMkLst>
            <pc:docMk/>
            <pc:sldMk cId="3563146759" sldId="297"/>
            <ac:spMk id="14" creationId="{3783CA14-24A1-485C-8B30-D6A5D87987AD}"/>
          </ac:spMkLst>
        </pc:spChg>
        <pc:spChg chg="add">
          <ac:chgData name="Yash Luharuka" userId="S::luharuka.y@northeastern.edu::59b7b67d-004d-4fbf-8852-d5335a82df6e" providerId="AD" clId="Web-{85759CC9-D24E-02EC-7D9F-82F442850802}" dt="2022-12-07T19:13:19.231" v="127"/>
          <ac:spMkLst>
            <pc:docMk/>
            <pc:sldMk cId="3563146759" sldId="297"/>
            <ac:spMk id="16" creationId="{9A97C86A-04D6-40F7-AE84-31AB43E6A846}"/>
          </ac:spMkLst>
        </pc:spChg>
        <pc:spChg chg="add">
          <ac:chgData name="Yash Luharuka" userId="S::luharuka.y@northeastern.edu::59b7b67d-004d-4fbf-8852-d5335a82df6e" providerId="AD" clId="Web-{85759CC9-D24E-02EC-7D9F-82F442850802}" dt="2022-12-07T19:13:19.231" v="127"/>
          <ac:spMkLst>
            <pc:docMk/>
            <pc:sldMk cId="3563146759" sldId="297"/>
            <ac:spMk id="18" creationId="{FF9F2414-84E8-453E-B1F3-389FDE8192D9}"/>
          </ac:spMkLst>
        </pc:spChg>
        <pc:spChg chg="add">
          <ac:chgData name="Yash Luharuka" userId="S::luharuka.y@northeastern.edu::59b7b67d-004d-4fbf-8852-d5335a82df6e" providerId="AD" clId="Web-{85759CC9-D24E-02EC-7D9F-82F442850802}" dt="2022-12-07T19:13:19.231" v="127"/>
          <ac:spMkLst>
            <pc:docMk/>
            <pc:sldMk cId="3563146759" sldId="297"/>
            <ac:spMk id="20" creationId="{3ECA69A1-7536-43AC-85EF-C7106179F5ED}"/>
          </ac:spMkLst>
        </pc:spChg>
        <pc:spChg chg="add del mod">
          <ac:chgData name="Yash Luharuka" userId="S::luharuka.y@northeastern.edu::59b7b67d-004d-4fbf-8852-d5335a82df6e" providerId="AD" clId="Web-{85759CC9-D24E-02EC-7D9F-82F442850802}" dt="2022-12-07T19:11:53.244" v="117"/>
          <ac:spMkLst>
            <pc:docMk/>
            <pc:sldMk cId="3563146759" sldId="297"/>
            <ac:spMk id="378" creationId="{3CE70DF4-8FB6-42BA-60F7-AF23580352DE}"/>
          </ac:spMkLst>
        </pc:spChg>
        <pc:graphicFrameChg chg="add mod ord modGraphic">
          <ac:chgData name="Yash Luharuka" userId="S::luharuka.y@northeastern.edu::59b7b67d-004d-4fbf-8852-d5335a82df6e" providerId="AD" clId="Web-{85759CC9-D24E-02EC-7D9F-82F442850802}" dt="2022-12-07T19:14:39.561" v="137" actId="20577"/>
          <ac:graphicFrameMkLst>
            <pc:docMk/>
            <pc:sldMk cId="3563146759" sldId="297"/>
            <ac:graphicFrameMk id="3" creationId="{86892D04-A6F6-736C-CB7C-B023BFDE49EE}"/>
          </ac:graphicFrameMkLst>
        </pc:graphicFrameChg>
      </pc:sldChg>
    </pc:docChg>
  </pc:docChgLst>
  <pc:docChgLst>
    <pc:chgData name="Badreesh Shetty" userId="S::shetty.b@northeastern.edu::92575b8c-5bb9-40eb-a093-e4231c5baf61" providerId="AD" clId="Web-{6698527A-25D4-8D21-C67A-0935682BF3A5}"/>
    <pc:docChg chg="addSld modSld">
      <pc:chgData name="Badreesh Shetty" userId="S::shetty.b@northeastern.edu::92575b8c-5bb9-40eb-a093-e4231c5baf61" providerId="AD" clId="Web-{6698527A-25D4-8D21-C67A-0935682BF3A5}" dt="2022-12-08T06:11:08.227" v="1236" actId="20577"/>
      <pc:docMkLst>
        <pc:docMk/>
      </pc:docMkLst>
      <pc:sldChg chg="modSp">
        <pc:chgData name="Badreesh Shetty" userId="S::shetty.b@northeastern.edu::92575b8c-5bb9-40eb-a093-e4231c5baf61" providerId="AD" clId="Web-{6698527A-25D4-8D21-C67A-0935682BF3A5}" dt="2022-12-07T18:29:26.784" v="3" actId="20577"/>
        <pc:sldMkLst>
          <pc:docMk/>
          <pc:sldMk cId="421154244" sldId="256"/>
        </pc:sldMkLst>
        <pc:spChg chg="mod">
          <ac:chgData name="Badreesh Shetty" userId="S::shetty.b@northeastern.edu::92575b8c-5bb9-40eb-a093-e4231c5baf61" providerId="AD" clId="Web-{6698527A-25D4-8D21-C67A-0935682BF3A5}" dt="2022-12-07T18:29:26.784" v="3" actId="20577"/>
          <ac:spMkLst>
            <pc:docMk/>
            <pc:sldMk cId="421154244" sldId="256"/>
            <ac:spMk id="2" creationId="{01D98538-E486-A2DE-2156-AAA13F1C730B}"/>
          </ac:spMkLst>
        </pc:spChg>
      </pc:sldChg>
      <pc:sldChg chg="modSp">
        <pc:chgData name="Badreesh Shetty" userId="S::shetty.b@northeastern.edu::92575b8c-5bb9-40eb-a093-e4231c5baf61" providerId="AD" clId="Web-{6698527A-25D4-8D21-C67A-0935682BF3A5}" dt="2022-12-08T01:13:44.648" v="1132" actId="20577"/>
        <pc:sldMkLst>
          <pc:docMk/>
          <pc:sldMk cId="609224653" sldId="278"/>
        </pc:sldMkLst>
        <pc:spChg chg="mod">
          <ac:chgData name="Badreesh Shetty" userId="S::shetty.b@northeastern.edu::92575b8c-5bb9-40eb-a093-e4231c5baf61" providerId="AD" clId="Web-{6698527A-25D4-8D21-C67A-0935682BF3A5}" dt="2022-12-07T19:07:13.540" v="579" actId="20577"/>
          <ac:spMkLst>
            <pc:docMk/>
            <pc:sldMk cId="609224653" sldId="278"/>
            <ac:spMk id="2" creationId="{B938B161-5B71-4E19-BDB7-7EE718B558EA}"/>
          </ac:spMkLst>
        </pc:spChg>
        <pc:spChg chg="mod">
          <ac:chgData name="Badreesh Shetty" userId="S::shetty.b@northeastern.edu::92575b8c-5bb9-40eb-a093-e4231c5baf61" providerId="AD" clId="Web-{6698527A-25D4-8D21-C67A-0935682BF3A5}" dt="2022-12-07T19:06:04.396" v="544" actId="20577"/>
          <ac:spMkLst>
            <pc:docMk/>
            <pc:sldMk cId="609224653" sldId="278"/>
            <ac:spMk id="3" creationId="{B783CA8D-0E64-77A1-E558-53FC5EEECE04}"/>
          </ac:spMkLst>
        </pc:spChg>
        <pc:graphicFrameChg chg="modGraphic">
          <ac:chgData name="Badreesh Shetty" userId="S::shetty.b@northeastern.edu::92575b8c-5bb9-40eb-a093-e4231c5baf61" providerId="AD" clId="Web-{6698527A-25D4-8D21-C67A-0935682BF3A5}" dt="2022-12-08T01:13:44.648" v="1132" actId="20577"/>
          <ac:graphicFrameMkLst>
            <pc:docMk/>
            <pc:sldMk cId="609224653" sldId="278"/>
            <ac:graphicFrameMk id="11" creationId="{BF962DEC-E357-9871-B9D1-8ED59BF2E19F}"/>
          </ac:graphicFrameMkLst>
        </pc:graphicFrameChg>
      </pc:sldChg>
      <pc:sldChg chg="modSp">
        <pc:chgData name="Badreesh Shetty" userId="S::shetty.b@northeastern.edu::92575b8c-5bb9-40eb-a093-e4231c5baf61" providerId="AD" clId="Web-{6698527A-25D4-8D21-C67A-0935682BF3A5}" dt="2022-12-07T18:38:30.038" v="69" actId="20577"/>
        <pc:sldMkLst>
          <pc:docMk/>
          <pc:sldMk cId="3871327817" sldId="292"/>
        </pc:sldMkLst>
        <pc:spChg chg="mod">
          <ac:chgData name="Badreesh Shetty" userId="S::shetty.b@northeastern.edu::92575b8c-5bb9-40eb-a093-e4231c5baf61" providerId="AD" clId="Web-{6698527A-25D4-8D21-C67A-0935682BF3A5}" dt="2022-12-07T18:38:30.038" v="69" actId="20577"/>
          <ac:spMkLst>
            <pc:docMk/>
            <pc:sldMk cId="3871327817" sldId="292"/>
            <ac:spMk id="3" creationId="{B783CA8D-0E64-77A1-E558-53FC5EEECE04}"/>
          </ac:spMkLst>
        </pc:spChg>
      </pc:sldChg>
      <pc:sldChg chg="modSp">
        <pc:chgData name="Badreesh Shetty" userId="S::shetty.b@northeastern.edu::92575b8c-5bb9-40eb-a093-e4231c5baf61" providerId="AD" clId="Web-{6698527A-25D4-8D21-C67A-0935682BF3A5}" dt="2022-12-08T02:59:05.618" v="1235" actId="20577"/>
        <pc:sldMkLst>
          <pc:docMk/>
          <pc:sldMk cId="405164283" sldId="296"/>
        </pc:sldMkLst>
        <pc:spChg chg="mod">
          <ac:chgData name="Badreesh Shetty" userId="S::shetty.b@northeastern.edu::92575b8c-5bb9-40eb-a093-e4231c5baf61" providerId="AD" clId="Web-{6698527A-25D4-8D21-C67A-0935682BF3A5}" dt="2022-12-08T02:59:05.618" v="1235" actId="20577"/>
          <ac:spMkLst>
            <pc:docMk/>
            <pc:sldMk cId="405164283" sldId="296"/>
            <ac:spMk id="5" creationId="{4ED51C5B-5F04-FA06-7A6E-80495AB1A6CE}"/>
          </ac:spMkLst>
        </pc:spChg>
      </pc:sldChg>
      <pc:sldChg chg="modSp">
        <pc:chgData name="Badreesh Shetty" userId="S::shetty.b@northeastern.edu::92575b8c-5bb9-40eb-a093-e4231c5baf61" providerId="AD" clId="Web-{6698527A-25D4-8D21-C67A-0935682BF3A5}" dt="2022-12-07T19:33:48.958" v="1066" actId="20577"/>
        <pc:sldMkLst>
          <pc:docMk/>
          <pc:sldMk cId="3563146759" sldId="297"/>
        </pc:sldMkLst>
        <pc:graphicFrameChg chg="mod modGraphic">
          <ac:chgData name="Badreesh Shetty" userId="S::shetty.b@northeastern.edu::92575b8c-5bb9-40eb-a093-e4231c5baf61" providerId="AD" clId="Web-{6698527A-25D4-8D21-C67A-0935682BF3A5}" dt="2022-12-07T19:33:48.958" v="1066" actId="20577"/>
          <ac:graphicFrameMkLst>
            <pc:docMk/>
            <pc:sldMk cId="3563146759" sldId="297"/>
            <ac:graphicFrameMk id="3" creationId="{86892D04-A6F6-736C-CB7C-B023BFDE49EE}"/>
          </ac:graphicFrameMkLst>
        </pc:graphicFrameChg>
      </pc:sldChg>
      <pc:sldChg chg="modSp new">
        <pc:chgData name="Badreesh Shetty" userId="S::shetty.b@northeastern.edu::92575b8c-5bb9-40eb-a093-e4231c5baf61" providerId="AD" clId="Web-{6698527A-25D4-8D21-C67A-0935682BF3A5}" dt="2022-12-07T21:17:05.257" v="1083" actId="20577"/>
        <pc:sldMkLst>
          <pc:docMk/>
          <pc:sldMk cId="3959620029" sldId="298"/>
        </pc:sldMkLst>
        <pc:spChg chg="mod">
          <ac:chgData name="Badreesh Shetty" userId="S::shetty.b@northeastern.edu::92575b8c-5bb9-40eb-a093-e4231c5baf61" providerId="AD" clId="Web-{6698527A-25D4-8D21-C67A-0935682BF3A5}" dt="2022-12-07T21:17:05.257" v="1083" actId="20577"/>
          <ac:spMkLst>
            <pc:docMk/>
            <pc:sldMk cId="3959620029" sldId="298"/>
            <ac:spMk id="2" creationId="{55FDB304-2BFF-CAB4-8C93-676373AE7CFE}"/>
          </ac:spMkLst>
        </pc:spChg>
      </pc:sldChg>
      <pc:sldChg chg="addSp delSp modSp mod setBg">
        <pc:chgData name="Badreesh Shetty" userId="S::shetty.b@northeastern.edu::92575b8c-5bb9-40eb-a093-e4231c5baf61" providerId="AD" clId="Web-{6698527A-25D4-8D21-C67A-0935682BF3A5}" dt="2022-12-08T01:19:36.565" v="1147"/>
        <pc:sldMkLst>
          <pc:docMk/>
          <pc:sldMk cId="3865669568" sldId="299"/>
        </pc:sldMkLst>
        <pc:spChg chg="mod">
          <ac:chgData name="Badreesh Shetty" userId="S::shetty.b@northeastern.edu::92575b8c-5bb9-40eb-a093-e4231c5baf61" providerId="AD" clId="Web-{6698527A-25D4-8D21-C67A-0935682BF3A5}" dt="2022-12-08T01:19:36.565" v="1147"/>
          <ac:spMkLst>
            <pc:docMk/>
            <pc:sldMk cId="3865669568" sldId="299"/>
            <ac:spMk id="2" creationId="{55FDB304-2BFF-CAB4-8C93-676373AE7CFE}"/>
          </ac:spMkLst>
        </pc:spChg>
        <pc:spChg chg="del">
          <ac:chgData name="Badreesh Shetty" userId="S::shetty.b@northeastern.edu::92575b8c-5bb9-40eb-a093-e4231c5baf61" providerId="AD" clId="Web-{6698527A-25D4-8D21-C67A-0935682BF3A5}" dt="2022-12-08T01:17:58.281" v="1133"/>
          <ac:spMkLst>
            <pc:docMk/>
            <pc:sldMk cId="3865669568" sldId="299"/>
            <ac:spMk id="3" creationId="{8BE56286-9A8C-0B75-125A-A3A06D63B840}"/>
          </ac:spMkLst>
        </pc:spChg>
        <pc:spChg chg="add del mod">
          <ac:chgData name="Badreesh Shetty" userId="S::shetty.b@northeastern.edu::92575b8c-5bb9-40eb-a093-e4231c5baf61" providerId="AD" clId="Web-{6698527A-25D4-8D21-C67A-0935682BF3A5}" dt="2022-12-08T01:18:35.438" v="1138"/>
          <ac:spMkLst>
            <pc:docMk/>
            <pc:sldMk cId="3865669568" sldId="299"/>
            <ac:spMk id="6" creationId="{BC2318AC-B4A5-4C6F-B1DD-2874A59284F8}"/>
          </ac:spMkLst>
        </pc:spChg>
        <pc:spChg chg="add del">
          <ac:chgData name="Badreesh Shetty" userId="S::shetty.b@northeastern.edu::92575b8c-5bb9-40eb-a093-e4231c5baf61" providerId="AD" clId="Web-{6698527A-25D4-8D21-C67A-0935682BF3A5}" dt="2022-12-08T01:18:27.328" v="1136"/>
          <ac:spMkLst>
            <pc:docMk/>
            <pc:sldMk cId="3865669568" sldId="299"/>
            <ac:spMk id="9" creationId="{D4771268-CB57-404A-9271-370EB28F6090}"/>
          </ac:spMkLst>
        </pc:spChg>
        <pc:spChg chg="add del mod">
          <ac:chgData name="Badreesh Shetty" userId="S::shetty.b@northeastern.edu::92575b8c-5bb9-40eb-a093-e4231c5baf61" providerId="AD" clId="Web-{6698527A-25D4-8D21-C67A-0935682BF3A5}" dt="2022-12-08T01:19:30.987" v="1146"/>
          <ac:spMkLst>
            <pc:docMk/>
            <pc:sldMk cId="3865669568" sldId="299"/>
            <ac:spMk id="10" creationId="{C63F0ED3-4656-AA0D-E0F5-8988D3641D5E}"/>
          </ac:spMkLst>
        </pc:spChg>
        <pc:spChg chg="add del">
          <ac:chgData name="Badreesh Shetty" userId="S::shetty.b@northeastern.edu::92575b8c-5bb9-40eb-a093-e4231c5baf61" providerId="AD" clId="Web-{6698527A-25D4-8D21-C67A-0935682BF3A5}" dt="2022-12-08T01:19:00.658" v="1140"/>
          <ac:spMkLst>
            <pc:docMk/>
            <pc:sldMk cId="3865669568" sldId="299"/>
            <ac:spMk id="12" creationId="{16C5FA50-8D52-4617-AF91-5C7B1C8352F1}"/>
          </ac:spMkLst>
        </pc:spChg>
        <pc:spChg chg="add del">
          <ac:chgData name="Badreesh Shetty" userId="S::shetty.b@northeastern.edu::92575b8c-5bb9-40eb-a093-e4231c5baf61" providerId="AD" clId="Web-{6698527A-25D4-8D21-C67A-0935682BF3A5}" dt="2022-12-08T01:19:00.658" v="1140"/>
          <ac:spMkLst>
            <pc:docMk/>
            <pc:sldMk cId="3865669568" sldId="299"/>
            <ac:spMk id="14" creationId="{E223798C-12AD-4B0C-A50C-D676347D67CF}"/>
          </ac:spMkLst>
        </pc:spChg>
        <pc:spChg chg="add del">
          <ac:chgData name="Badreesh Shetty" userId="S::shetty.b@northeastern.edu::92575b8c-5bb9-40eb-a093-e4231c5baf61" providerId="AD" clId="Web-{6698527A-25D4-8D21-C67A-0935682BF3A5}" dt="2022-12-08T01:19:25.877" v="1144"/>
          <ac:spMkLst>
            <pc:docMk/>
            <pc:sldMk cId="3865669568" sldId="299"/>
            <ac:spMk id="15" creationId="{8850DB56-A5D0-9036-D775-A511ECEAAB0C}"/>
          </ac:spMkLst>
        </pc:spChg>
        <pc:spChg chg="add">
          <ac:chgData name="Badreesh Shetty" userId="S::shetty.b@northeastern.edu::92575b8c-5bb9-40eb-a093-e4231c5baf61" providerId="AD" clId="Web-{6698527A-25D4-8D21-C67A-0935682BF3A5}" dt="2022-12-08T01:19:36.565" v="1147"/>
          <ac:spMkLst>
            <pc:docMk/>
            <pc:sldMk cId="3865669568" sldId="299"/>
            <ac:spMk id="16" creationId="{D12DDE76-C203-4047-9998-63900085B5E8}"/>
          </ac:spMkLst>
        </pc:spChg>
        <pc:spChg chg="add del">
          <ac:chgData name="Badreesh Shetty" userId="S::shetty.b@northeastern.edu::92575b8c-5bb9-40eb-a093-e4231c5baf61" providerId="AD" clId="Web-{6698527A-25D4-8D21-C67A-0935682BF3A5}" dt="2022-12-08T01:19:25.877" v="1144"/>
          <ac:spMkLst>
            <pc:docMk/>
            <pc:sldMk cId="3865669568" sldId="299"/>
            <ac:spMk id="18" creationId="{3AFE8227-C443-417B-BA91-520EB1EF4559}"/>
          </ac:spMkLst>
        </pc:spChg>
        <pc:spChg chg="add del">
          <ac:chgData name="Badreesh Shetty" userId="S::shetty.b@northeastern.edu::92575b8c-5bb9-40eb-a093-e4231c5baf61" providerId="AD" clId="Web-{6698527A-25D4-8D21-C67A-0935682BF3A5}" dt="2022-12-08T01:19:25.877" v="1144"/>
          <ac:spMkLst>
            <pc:docMk/>
            <pc:sldMk cId="3865669568" sldId="299"/>
            <ac:spMk id="20" creationId="{907741FC-B544-4A6E-B831-6789D042333D}"/>
          </ac:spMkLst>
        </pc:spChg>
        <pc:spChg chg="add del">
          <ac:chgData name="Badreesh Shetty" userId="S::shetty.b@northeastern.edu::92575b8c-5bb9-40eb-a093-e4231c5baf61" providerId="AD" clId="Web-{6698527A-25D4-8D21-C67A-0935682BF3A5}" dt="2022-12-08T01:19:25.877" v="1144"/>
          <ac:spMkLst>
            <pc:docMk/>
            <pc:sldMk cId="3865669568" sldId="299"/>
            <ac:spMk id="22" creationId="{3F0BE7ED-7814-4273-B18A-F26CC0380380}"/>
          </ac:spMkLst>
        </pc:spChg>
        <pc:picChg chg="add del mod ord">
          <ac:chgData name="Badreesh Shetty" userId="S::shetty.b@northeastern.edu::92575b8c-5bb9-40eb-a093-e4231c5baf61" providerId="AD" clId="Web-{6698527A-25D4-8D21-C67A-0935682BF3A5}" dt="2022-12-08T01:18:32.016" v="1137"/>
          <ac:picMkLst>
            <pc:docMk/>
            <pc:sldMk cId="3865669568" sldId="299"/>
            <ac:picMk id="4" creationId="{8A999534-255D-88F2-490C-12576C5F22ED}"/>
          </ac:picMkLst>
        </pc:picChg>
        <pc:picChg chg="add del mod ord">
          <ac:chgData name="Badreesh Shetty" userId="S::shetty.b@northeastern.edu::92575b8c-5bb9-40eb-a093-e4231c5baf61" providerId="AD" clId="Web-{6698527A-25D4-8D21-C67A-0935682BF3A5}" dt="2022-12-08T01:19:03.376" v="1141"/>
          <ac:picMkLst>
            <pc:docMk/>
            <pc:sldMk cId="3865669568" sldId="299"/>
            <ac:picMk id="7" creationId="{69DED138-631F-9873-3431-FAFCAB086C3D}"/>
          </ac:picMkLst>
        </pc:picChg>
        <pc:picChg chg="add del mod ord">
          <ac:chgData name="Badreesh Shetty" userId="S::shetty.b@northeastern.edu::92575b8c-5bb9-40eb-a093-e4231c5baf61" providerId="AD" clId="Web-{6698527A-25D4-8D21-C67A-0935682BF3A5}" dt="2022-12-08T01:19:27.002" v="1145"/>
          <ac:picMkLst>
            <pc:docMk/>
            <pc:sldMk cId="3865669568" sldId="299"/>
            <ac:picMk id="11" creationId="{3E400F38-179E-35F9-57E7-FCFE428718EB}"/>
          </ac:picMkLst>
        </pc:picChg>
        <pc:picChg chg="add mod ord">
          <ac:chgData name="Badreesh Shetty" userId="S::shetty.b@northeastern.edu::92575b8c-5bb9-40eb-a093-e4231c5baf61" providerId="AD" clId="Web-{6698527A-25D4-8D21-C67A-0935682BF3A5}" dt="2022-12-08T01:19:36.565" v="1147"/>
          <ac:picMkLst>
            <pc:docMk/>
            <pc:sldMk cId="3865669568" sldId="299"/>
            <ac:picMk id="13" creationId="{F9F6839C-5497-6CAF-E2D3-4BF8C2CE4CB6}"/>
          </ac:picMkLst>
        </pc:picChg>
      </pc:sldChg>
      <pc:sldChg chg="new">
        <pc:chgData name="Badreesh Shetty" userId="S::shetty.b@northeastern.edu::92575b8c-5bb9-40eb-a093-e4231c5baf61" providerId="AD" clId="Web-{6698527A-25D4-8D21-C67A-0935682BF3A5}" dt="2022-12-08T01:25:55.936" v="1148"/>
        <pc:sldMkLst>
          <pc:docMk/>
          <pc:sldMk cId="955289932" sldId="300"/>
        </pc:sldMkLst>
      </pc:sldChg>
      <pc:sldChg chg="addSp delSp modSp mod setBg">
        <pc:chgData name="Badreesh Shetty" userId="S::shetty.b@northeastern.edu::92575b8c-5bb9-40eb-a093-e4231c5baf61" providerId="AD" clId="Web-{6698527A-25D4-8D21-C67A-0935682BF3A5}" dt="2022-12-08T02:51:54.132" v="1154" actId="14100"/>
        <pc:sldMkLst>
          <pc:docMk/>
          <pc:sldMk cId="352112752" sldId="301"/>
        </pc:sldMkLst>
        <pc:spChg chg="del">
          <ac:chgData name="Badreesh Shetty" userId="S::shetty.b@northeastern.edu::92575b8c-5bb9-40eb-a093-e4231c5baf61" providerId="AD" clId="Web-{6698527A-25D4-8D21-C67A-0935682BF3A5}" dt="2022-12-08T02:51:43.225" v="1153"/>
          <ac:spMkLst>
            <pc:docMk/>
            <pc:sldMk cId="352112752" sldId="301"/>
            <ac:spMk id="2" creationId="{7EFC55DB-0E8E-DAE1-93E8-FA98A368430F}"/>
          </ac:spMkLst>
        </pc:spChg>
        <pc:spChg chg="del">
          <ac:chgData name="Badreesh Shetty" userId="S::shetty.b@northeastern.edu::92575b8c-5bb9-40eb-a093-e4231c5baf61" providerId="AD" clId="Web-{6698527A-25D4-8D21-C67A-0935682BF3A5}" dt="2022-12-08T02:51:38.334" v="1152"/>
          <ac:spMkLst>
            <pc:docMk/>
            <pc:sldMk cId="352112752" sldId="301"/>
            <ac:spMk id="3" creationId="{6E26B0EC-4334-AD7A-1477-3ED7503635D0}"/>
          </ac:spMkLst>
        </pc:spChg>
        <pc:spChg chg="add">
          <ac:chgData name="Badreesh Shetty" userId="S::shetty.b@northeastern.edu::92575b8c-5bb9-40eb-a093-e4231c5baf61" providerId="AD" clId="Web-{6698527A-25D4-8D21-C67A-0935682BF3A5}" dt="2022-12-08T02:51:43.225" v="1153"/>
          <ac:spMkLst>
            <pc:docMk/>
            <pc:sldMk cId="352112752" sldId="301"/>
            <ac:spMk id="9" creationId="{42A4FC2C-047E-45A5-965D-8E1E3BF09BC6}"/>
          </ac:spMkLst>
        </pc:spChg>
        <pc:picChg chg="add mod ord">
          <ac:chgData name="Badreesh Shetty" userId="S::shetty.b@northeastern.edu::92575b8c-5bb9-40eb-a093-e4231c5baf61" providerId="AD" clId="Web-{6698527A-25D4-8D21-C67A-0935682BF3A5}" dt="2022-12-08T02:51:54.132" v="1154" actId="14100"/>
          <ac:picMkLst>
            <pc:docMk/>
            <pc:sldMk cId="352112752" sldId="301"/>
            <ac:picMk id="4" creationId="{0D4A4F3F-4668-D099-41CA-6AB8B62A2411}"/>
          </ac:picMkLst>
        </pc:picChg>
      </pc:sldChg>
      <pc:sldChg chg="new">
        <pc:chgData name="Badreesh Shetty" userId="S::shetty.b@northeastern.edu::92575b8c-5bb9-40eb-a093-e4231c5baf61" providerId="AD" clId="Web-{6698527A-25D4-8D21-C67A-0935682BF3A5}" dt="2022-12-08T01:25:58.404" v="1149"/>
        <pc:sldMkLst>
          <pc:docMk/>
          <pc:sldMk cId="3214188588" sldId="301"/>
        </pc:sldMkLst>
      </pc:sldChg>
      <pc:sldChg chg="new">
        <pc:chgData name="Badreesh Shetty" userId="S::shetty.b@northeastern.edu::92575b8c-5bb9-40eb-a093-e4231c5baf61" providerId="AD" clId="Web-{6698527A-25D4-8D21-C67A-0935682BF3A5}" dt="2022-12-08T01:25:59.748" v="1150"/>
        <pc:sldMkLst>
          <pc:docMk/>
          <pc:sldMk cId="1412413722" sldId="302"/>
        </pc:sldMkLst>
      </pc:sldChg>
      <pc:sldChg chg="addSp delSp modSp new mod setBg">
        <pc:chgData name="Badreesh Shetty" userId="S::shetty.b@northeastern.edu::92575b8c-5bb9-40eb-a093-e4231c5baf61" providerId="AD" clId="Web-{6698527A-25D4-8D21-C67A-0935682BF3A5}" dt="2022-12-08T02:55:02.764" v="1178"/>
        <pc:sldMkLst>
          <pc:docMk/>
          <pc:sldMk cId="4077533218" sldId="302"/>
        </pc:sldMkLst>
        <pc:spChg chg="add del">
          <ac:chgData name="Badreesh Shetty" userId="S::shetty.b@northeastern.edu::92575b8c-5bb9-40eb-a093-e4231c5baf61" providerId="AD" clId="Web-{6698527A-25D4-8D21-C67A-0935682BF3A5}" dt="2022-12-08T02:54:07.340" v="1167"/>
          <ac:spMkLst>
            <pc:docMk/>
            <pc:sldMk cId="4077533218" sldId="302"/>
            <ac:spMk id="2" creationId="{91729CAA-F041-BB4F-1C7E-D2C3A97CF6B0}"/>
          </ac:spMkLst>
        </pc:spChg>
        <pc:spChg chg="add del">
          <ac:chgData name="Badreesh Shetty" userId="S::shetty.b@northeastern.edu::92575b8c-5bb9-40eb-a093-e4231c5baf61" providerId="AD" clId="Web-{6698527A-25D4-8D21-C67A-0935682BF3A5}" dt="2022-12-08T02:54:01.215" v="1166"/>
          <ac:spMkLst>
            <pc:docMk/>
            <pc:sldMk cId="4077533218" sldId="302"/>
            <ac:spMk id="3" creationId="{31F5C69A-EBEF-8939-CB0C-68673E96D978}"/>
          </ac:spMkLst>
        </pc:spChg>
        <pc:spChg chg="add del">
          <ac:chgData name="Badreesh Shetty" userId="S::shetty.b@northeastern.edu::92575b8c-5bb9-40eb-a093-e4231c5baf61" providerId="AD" clId="Web-{6698527A-25D4-8D21-C67A-0935682BF3A5}" dt="2022-12-08T02:53:42.839" v="1158"/>
          <ac:spMkLst>
            <pc:docMk/>
            <pc:sldMk cId="4077533218" sldId="302"/>
            <ac:spMk id="9" creationId="{32BC26D8-82FB-445E-AA49-62A77D7C1EE0}"/>
          </ac:spMkLst>
        </pc:spChg>
        <pc:spChg chg="add del">
          <ac:chgData name="Badreesh Shetty" userId="S::shetty.b@northeastern.edu::92575b8c-5bb9-40eb-a093-e4231c5baf61" providerId="AD" clId="Web-{6698527A-25D4-8D21-C67A-0935682BF3A5}" dt="2022-12-08T02:54:32.357" v="1175"/>
          <ac:spMkLst>
            <pc:docMk/>
            <pc:sldMk cId="4077533218" sldId="302"/>
            <ac:spMk id="10" creationId="{42A4FC2C-047E-45A5-965D-8E1E3BF09BC6}"/>
          </ac:spMkLst>
        </pc:spChg>
        <pc:spChg chg="add del">
          <ac:chgData name="Badreesh Shetty" userId="S::shetty.b@northeastern.edu::92575b8c-5bb9-40eb-a093-e4231c5baf61" providerId="AD" clId="Web-{6698527A-25D4-8D21-C67A-0935682BF3A5}" dt="2022-12-08T02:53:42.839" v="1158"/>
          <ac:spMkLst>
            <pc:docMk/>
            <pc:sldMk cId="4077533218" sldId="302"/>
            <ac:spMk id="11" creationId="{CB44330D-EA18-4254-AA95-EB49948539B8}"/>
          </ac:spMkLst>
        </pc:spChg>
        <pc:spChg chg="add del mod">
          <ac:chgData name="Badreesh Shetty" userId="S::shetty.b@northeastern.edu::92575b8c-5bb9-40eb-a093-e4231c5baf61" providerId="AD" clId="Web-{6698527A-25D4-8D21-C67A-0935682BF3A5}" dt="2022-12-08T02:54:58.608" v="1177"/>
          <ac:spMkLst>
            <pc:docMk/>
            <pc:sldMk cId="4077533218" sldId="302"/>
            <ac:spMk id="12" creationId="{67CD888A-B429-99B9-6E50-A4F201333D73}"/>
          </ac:spMkLst>
        </pc:spChg>
        <pc:spChg chg="add del">
          <ac:chgData name="Badreesh Shetty" userId="S::shetty.b@northeastern.edu::92575b8c-5bb9-40eb-a093-e4231c5baf61" providerId="AD" clId="Web-{6698527A-25D4-8D21-C67A-0935682BF3A5}" dt="2022-12-08T02:53:47.214" v="1160"/>
          <ac:spMkLst>
            <pc:docMk/>
            <pc:sldMk cId="4077533218" sldId="302"/>
            <ac:spMk id="13" creationId="{42A4FC2C-047E-45A5-965D-8E1E3BF09BC6}"/>
          </ac:spMkLst>
        </pc:spChg>
        <pc:spChg chg="add">
          <ac:chgData name="Badreesh Shetty" userId="S::shetty.b@northeastern.edu::92575b8c-5bb9-40eb-a093-e4231c5baf61" providerId="AD" clId="Web-{6698527A-25D4-8D21-C67A-0935682BF3A5}" dt="2022-12-08T02:55:02.764" v="1178"/>
          <ac:spMkLst>
            <pc:docMk/>
            <pc:sldMk cId="4077533218" sldId="302"/>
            <ac:spMk id="19" creationId="{AB8C311F-7253-4AED-9701-7FC0708C41C7}"/>
          </ac:spMkLst>
        </pc:spChg>
        <pc:spChg chg="add">
          <ac:chgData name="Badreesh Shetty" userId="S::shetty.b@northeastern.edu::92575b8c-5bb9-40eb-a093-e4231c5baf61" providerId="AD" clId="Web-{6698527A-25D4-8D21-C67A-0935682BF3A5}" dt="2022-12-08T02:55:02.764" v="1178"/>
          <ac:spMkLst>
            <pc:docMk/>
            <pc:sldMk cId="4077533218" sldId="302"/>
            <ac:spMk id="21" creationId="{E2384209-CB15-4CDF-9D31-C44FD9A3F20D}"/>
          </ac:spMkLst>
        </pc:spChg>
        <pc:spChg chg="add">
          <ac:chgData name="Badreesh Shetty" userId="S::shetty.b@northeastern.edu::92575b8c-5bb9-40eb-a093-e4231c5baf61" providerId="AD" clId="Web-{6698527A-25D4-8D21-C67A-0935682BF3A5}" dt="2022-12-08T02:55:02.764" v="1178"/>
          <ac:spMkLst>
            <pc:docMk/>
            <pc:sldMk cId="4077533218" sldId="302"/>
            <ac:spMk id="23" creationId="{2633B3B5-CC90-43F0-8714-D31D1F3F0209}"/>
          </ac:spMkLst>
        </pc:spChg>
        <pc:spChg chg="add">
          <ac:chgData name="Badreesh Shetty" userId="S::shetty.b@northeastern.edu::92575b8c-5bb9-40eb-a093-e4231c5baf61" providerId="AD" clId="Web-{6698527A-25D4-8D21-C67A-0935682BF3A5}" dt="2022-12-08T02:55:02.764" v="1178"/>
          <ac:spMkLst>
            <pc:docMk/>
            <pc:sldMk cId="4077533218" sldId="302"/>
            <ac:spMk id="25" creationId="{A8D57A06-A426-446D-B02C-A2DC6B62E45E}"/>
          </ac:spMkLst>
        </pc:spChg>
        <pc:picChg chg="add del mod ord">
          <ac:chgData name="Badreesh Shetty" userId="S::shetty.b@northeastern.edu::92575b8c-5bb9-40eb-a093-e4231c5baf61" providerId="AD" clId="Web-{6698527A-25D4-8D21-C67A-0935682BF3A5}" dt="2022-12-08T02:53:58.293" v="1165"/>
          <ac:picMkLst>
            <pc:docMk/>
            <pc:sldMk cId="4077533218" sldId="302"/>
            <ac:picMk id="4" creationId="{2B0E74EF-88EF-5A2E-4928-2940730D5704}"/>
          </ac:picMkLst>
        </pc:picChg>
        <pc:picChg chg="add del mod ord">
          <ac:chgData name="Badreesh Shetty" userId="S::shetty.b@northeastern.edu::92575b8c-5bb9-40eb-a093-e4231c5baf61" providerId="AD" clId="Web-{6698527A-25D4-8D21-C67A-0935682BF3A5}" dt="2022-12-08T02:54:37.466" v="1176"/>
          <ac:picMkLst>
            <pc:docMk/>
            <pc:sldMk cId="4077533218" sldId="302"/>
            <ac:picMk id="5" creationId="{7A223BE8-CF0F-20D5-78ED-8A591465875E}"/>
          </ac:picMkLst>
        </pc:picChg>
        <pc:picChg chg="add del">
          <ac:chgData name="Badreesh Shetty" userId="S::shetty.b@northeastern.edu::92575b8c-5bb9-40eb-a093-e4231c5baf61" providerId="AD" clId="Web-{6698527A-25D4-8D21-C67A-0935682BF3A5}" dt="2022-12-08T02:54:20.481" v="1169"/>
          <ac:picMkLst>
            <pc:docMk/>
            <pc:sldMk cId="4077533218" sldId="302"/>
            <ac:picMk id="7" creationId="{55B29DF5-B803-DF97-DCA5-A27BF30A6583}"/>
          </ac:picMkLst>
        </pc:picChg>
        <pc:picChg chg="add mod ord">
          <ac:chgData name="Badreesh Shetty" userId="S::shetty.b@northeastern.edu::92575b8c-5bb9-40eb-a093-e4231c5baf61" providerId="AD" clId="Web-{6698527A-25D4-8D21-C67A-0935682BF3A5}" dt="2022-12-08T02:55:02.764" v="1178"/>
          <ac:picMkLst>
            <pc:docMk/>
            <pc:sldMk cId="4077533218" sldId="302"/>
            <ac:picMk id="14" creationId="{3DBC1CA6-5D4F-C8EC-CDD6-F998E17BA54B}"/>
          </ac:picMkLst>
        </pc:picChg>
      </pc:sldChg>
      <pc:sldChg chg="addSp delSp modSp new mod setBg">
        <pc:chgData name="Badreesh Shetty" userId="S::shetty.b@northeastern.edu::92575b8c-5bb9-40eb-a093-e4231c5baf61" providerId="AD" clId="Web-{6698527A-25D4-8D21-C67A-0935682BF3A5}" dt="2022-12-08T02:57:09.207" v="1181"/>
        <pc:sldMkLst>
          <pc:docMk/>
          <pc:sldMk cId="2058003509" sldId="303"/>
        </pc:sldMkLst>
        <pc:spChg chg="del">
          <ac:chgData name="Badreesh Shetty" userId="S::shetty.b@northeastern.edu::92575b8c-5bb9-40eb-a093-e4231c5baf61" providerId="AD" clId="Web-{6698527A-25D4-8D21-C67A-0935682BF3A5}" dt="2022-12-08T02:57:09.207" v="1181"/>
          <ac:spMkLst>
            <pc:docMk/>
            <pc:sldMk cId="2058003509" sldId="303"/>
            <ac:spMk id="2" creationId="{53A36175-5B29-BF87-FB27-F9FA9ABDF9A3}"/>
          </ac:spMkLst>
        </pc:spChg>
        <pc:spChg chg="del">
          <ac:chgData name="Badreesh Shetty" userId="S::shetty.b@northeastern.edu::92575b8c-5bb9-40eb-a093-e4231c5baf61" providerId="AD" clId="Web-{6698527A-25D4-8D21-C67A-0935682BF3A5}" dt="2022-12-08T02:57:03.800" v="1180"/>
          <ac:spMkLst>
            <pc:docMk/>
            <pc:sldMk cId="2058003509" sldId="303"/>
            <ac:spMk id="3" creationId="{FBE22850-5B80-8FE1-91C8-C09023A27ADA}"/>
          </ac:spMkLst>
        </pc:spChg>
        <pc:spChg chg="add">
          <ac:chgData name="Badreesh Shetty" userId="S::shetty.b@northeastern.edu::92575b8c-5bb9-40eb-a093-e4231c5baf61" providerId="AD" clId="Web-{6698527A-25D4-8D21-C67A-0935682BF3A5}" dt="2022-12-08T02:57:09.207" v="1181"/>
          <ac:spMkLst>
            <pc:docMk/>
            <pc:sldMk cId="2058003509" sldId="303"/>
            <ac:spMk id="9" creationId="{AB8C311F-7253-4AED-9701-7FC0708C41C7}"/>
          </ac:spMkLst>
        </pc:spChg>
        <pc:spChg chg="add">
          <ac:chgData name="Badreesh Shetty" userId="S::shetty.b@northeastern.edu::92575b8c-5bb9-40eb-a093-e4231c5baf61" providerId="AD" clId="Web-{6698527A-25D4-8D21-C67A-0935682BF3A5}" dt="2022-12-08T02:57:09.207" v="1181"/>
          <ac:spMkLst>
            <pc:docMk/>
            <pc:sldMk cId="2058003509" sldId="303"/>
            <ac:spMk id="11" creationId="{E2384209-CB15-4CDF-9D31-C44FD9A3F20D}"/>
          </ac:spMkLst>
        </pc:spChg>
        <pc:spChg chg="add">
          <ac:chgData name="Badreesh Shetty" userId="S::shetty.b@northeastern.edu::92575b8c-5bb9-40eb-a093-e4231c5baf61" providerId="AD" clId="Web-{6698527A-25D4-8D21-C67A-0935682BF3A5}" dt="2022-12-08T02:57:09.207" v="1181"/>
          <ac:spMkLst>
            <pc:docMk/>
            <pc:sldMk cId="2058003509" sldId="303"/>
            <ac:spMk id="13" creationId="{2633B3B5-CC90-43F0-8714-D31D1F3F0209}"/>
          </ac:spMkLst>
        </pc:spChg>
        <pc:spChg chg="add">
          <ac:chgData name="Badreesh Shetty" userId="S::shetty.b@northeastern.edu::92575b8c-5bb9-40eb-a093-e4231c5baf61" providerId="AD" clId="Web-{6698527A-25D4-8D21-C67A-0935682BF3A5}" dt="2022-12-08T02:57:09.207" v="1181"/>
          <ac:spMkLst>
            <pc:docMk/>
            <pc:sldMk cId="2058003509" sldId="303"/>
            <ac:spMk id="15" creationId="{A8D57A06-A426-446D-B02C-A2DC6B62E45E}"/>
          </ac:spMkLst>
        </pc:spChg>
        <pc:picChg chg="add mod ord">
          <ac:chgData name="Badreesh Shetty" userId="S::shetty.b@northeastern.edu::92575b8c-5bb9-40eb-a093-e4231c5baf61" providerId="AD" clId="Web-{6698527A-25D4-8D21-C67A-0935682BF3A5}" dt="2022-12-08T02:57:09.207" v="1181"/>
          <ac:picMkLst>
            <pc:docMk/>
            <pc:sldMk cId="2058003509" sldId="303"/>
            <ac:picMk id="4" creationId="{90614C52-28B1-370B-E826-A42AB263FBE1}"/>
          </ac:picMkLst>
        </pc:picChg>
      </pc:sldChg>
      <pc:sldChg chg="new">
        <pc:chgData name="Badreesh Shetty" userId="S::shetty.b@northeastern.edu::92575b8c-5bb9-40eb-a093-e4231c5baf61" providerId="AD" clId="Web-{6698527A-25D4-8D21-C67A-0935682BF3A5}" dt="2022-12-08T01:26:01.951" v="1151"/>
        <pc:sldMkLst>
          <pc:docMk/>
          <pc:sldMk cId="2938156028" sldId="303"/>
        </pc:sldMkLst>
      </pc:sldChg>
      <pc:sldChg chg="modSp">
        <pc:chgData name="Badreesh Shetty" userId="S::shetty.b@northeastern.edu::92575b8c-5bb9-40eb-a093-e4231c5baf61" providerId="AD" clId="Web-{6698527A-25D4-8D21-C67A-0935682BF3A5}" dt="2022-12-08T06:11:08.227" v="1236" actId="20577"/>
        <pc:sldMkLst>
          <pc:docMk/>
          <pc:sldMk cId="4276250379" sldId="304"/>
        </pc:sldMkLst>
        <pc:spChg chg="mod">
          <ac:chgData name="Badreesh Shetty" userId="S::shetty.b@northeastern.edu::92575b8c-5bb9-40eb-a093-e4231c5baf61" providerId="AD" clId="Web-{6698527A-25D4-8D21-C67A-0935682BF3A5}" dt="2022-12-08T06:11:08.227" v="1236" actId="20577"/>
          <ac:spMkLst>
            <pc:docMk/>
            <pc:sldMk cId="4276250379" sldId="304"/>
            <ac:spMk id="2" creationId="{6840B932-2FE9-61FA-DC64-B51BBCA070CA}"/>
          </ac:spMkLst>
        </pc:spChg>
      </pc:sldChg>
    </pc:docChg>
  </pc:docChgLst>
  <pc:docChgLst>
    <pc:chgData name="Yash Luharuka" userId="S::luharuka.y@northeastern.edu::59b7b67d-004d-4fbf-8852-d5335a82df6e" providerId="AD" clId="Web-{7B926BBC-951B-FE76-FA93-3D58C1E377BB}"/>
    <pc:docChg chg="addSld modSld">
      <pc:chgData name="Yash Luharuka" userId="S::luharuka.y@northeastern.edu::59b7b67d-004d-4fbf-8852-d5335a82df6e" providerId="AD" clId="Web-{7B926BBC-951B-FE76-FA93-3D58C1E377BB}" dt="2022-12-08T00:55:13.916" v="24" actId="1076"/>
      <pc:docMkLst>
        <pc:docMk/>
      </pc:docMkLst>
      <pc:sldChg chg="addSp delSp modSp mod setBg">
        <pc:chgData name="Yash Luharuka" userId="S::luharuka.y@northeastern.edu::59b7b67d-004d-4fbf-8852-d5335a82df6e" providerId="AD" clId="Web-{7B926BBC-951B-FE76-FA93-3D58C1E377BB}" dt="2022-12-08T00:55:13.916" v="24" actId="1076"/>
        <pc:sldMkLst>
          <pc:docMk/>
          <pc:sldMk cId="3959620029" sldId="298"/>
        </pc:sldMkLst>
        <pc:spChg chg="del">
          <ac:chgData name="Yash Luharuka" userId="S::luharuka.y@northeastern.edu::59b7b67d-004d-4fbf-8852-d5335a82df6e" providerId="AD" clId="Web-{7B926BBC-951B-FE76-FA93-3D58C1E377BB}" dt="2022-12-07T23:49:38.683" v="1"/>
          <ac:spMkLst>
            <pc:docMk/>
            <pc:sldMk cId="3959620029" sldId="298"/>
            <ac:spMk id="2" creationId="{55FDB304-2BFF-CAB4-8C93-676373AE7CFE}"/>
          </ac:spMkLst>
        </pc:spChg>
        <pc:spChg chg="del">
          <ac:chgData name="Yash Luharuka" userId="S::luharuka.y@northeastern.edu::59b7b67d-004d-4fbf-8852-d5335a82df6e" providerId="AD" clId="Web-{7B926BBC-951B-FE76-FA93-3D58C1E377BB}" dt="2022-12-07T23:49:45.886" v="3"/>
          <ac:spMkLst>
            <pc:docMk/>
            <pc:sldMk cId="3959620029" sldId="298"/>
            <ac:spMk id="3" creationId="{8BE56286-9A8C-0B75-125A-A3A06D63B840}"/>
          </ac:spMkLst>
        </pc:spChg>
        <pc:spChg chg="add del mod">
          <ac:chgData name="Yash Luharuka" userId="S::luharuka.y@northeastern.edu::59b7b67d-004d-4fbf-8852-d5335a82df6e" providerId="AD" clId="Web-{7B926BBC-951B-FE76-FA93-3D58C1E377BB}" dt="2022-12-07T23:49:45.886" v="2"/>
          <ac:spMkLst>
            <pc:docMk/>
            <pc:sldMk cId="3959620029" sldId="298"/>
            <ac:spMk id="5" creationId="{C183F355-9407-F8D3-4FB7-57BEFF89B5C6}"/>
          </ac:spMkLst>
        </pc:spChg>
        <pc:spChg chg="add del">
          <ac:chgData name="Yash Luharuka" userId="S::luharuka.y@northeastern.edu::59b7b67d-004d-4fbf-8852-d5335a82df6e" providerId="AD" clId="Web-{7B926BBC-951B-FE76-FA93-3D58C1E377BB}" dt="2022-12-07T23:50:03.809" v="6"/>
          <ac:spMkLst>
            <pc:docMk/>
            <pc:sldMk cId="3959620029" sldId="298"/>
            <ac:spMk id="11" creationId="{42A4FC2C-047E-45A5-965D-8E1E3BF09BC6}"/>
          </ac:spMkLst>
        </pc:spChg>
        <pc:picChg chg="add del mod">
          <ac:chgData name="Yash Luharuka" userId="S::luharuka.y@northeastern.edu::59b7b67d-004d-4fbf-8852-d5335a82df6e" providerId="AD" clId="Web-{7B926BBC-951B-FE76-FA93-3D58C1E377BB}" dt="2022-12-07T23:50:37.981" v="11"/>
          <ac:picMkLst>
            <pc:docMk/>
            <pc:sldMk cId="3959620029" sldId="298"/>
            <ac:picMk id="6" creationId="{16546E03-0227-8D74-6492-E7F0F1F89432}"/>
          </ac:picMkLst>
        </pc:picChg>
        <pc:picChg chg="add mod modCrop">
          <ac:chgData name="Yash Luharuka" userId="S::luharuka.y@northeastern.edu::59b7b67d-004d-4fbf-8852-d5335a82df6e" providerId="AD" clId="Web-{7B926BBC-951B-FE76-FA93-3D58C1E377BB}" dt="2022-12-08T00:55:13.916" v="24" actId="1076"/>
          <ac:picMkLst>
            <pc:docMk/>
            <pc:sldMk cId="3959620029" sldId="298"/>
            <ac:picMk id="7" creationId="{EEE04965-3790-4E7F-413A-7B18D01447A2}"/>
          </ac:picMkLst>
        </pc:picChg>
      </pc:sldChg>
      <pc:sldChg chg="add replId">
        <pc:chgData name="Yash Luharuka" userId="S::luharuka.y@northeastern.edu::59b7b67d-004d-4fbf-8852-d5335a82df6e" providerId="AD" clId="Web-{7B926BBC-951B-FE76-FA93-3D58C1E377BB}" dt="2022-12-07T23:49:29.729" v="0"/>
        <pc:sldMkLst>
          <pc:docMk/>
          <pc:sldMk cId="3865669568" sldId="299"/>
        </pc:sldMkLst>
      </pc:sldChg>
    </pc:docChg>
  </pc:docChgLst>
  <pc:docChgLst>
    <pc:chgData name="Yash Luharuka" userId="S::luharuka.y@northeastern.edu::59b7b67d-004d-4fbf-8852-d5335a82df6e" providerId="AD" clId="Web-{5E7F5D14-9DC9-6043-27C2-00DA78BB7B32}"/>
    <pc:docChg chg="addSld delSld modSld sldOrd addMainMaster delMainMaster">
      <pc:chgData name="Yash Luharuka" userId="S::luharuka.y@northeastern.edu::59b7b67d-004d-4fbf-8852-d5335a82df6e" providerId="AD" clId="Web-{5E7F5D14-9DC9-6043-27C2-00DA78BB7B32}" dt="2022-12-09T03:14:24.432" v="611" actId="20577"/>
      <pc:docMkLst>
        <pc:docMk/>
      </pc:docMkLst>
      <pc:sldChg chg="addSp delSp modSp mod modClrScheme delDesignElem chgLayout">
        <pc:chgData name="Yash Luharuka" userId="S::luharuka.y@northeastern.edu::59b7b67d-004d-4fbf-8852-d5335a82df6e" providerId="AD" clId="Web-{5E7F5D14-9DC9-6043-27C2-00DA78BB7B32}" dt="2022-12-08T06:27:28.535" v="396"/>
        <pc:sldMkLst>
          <pc:docMk/>
          <pc:sldMk cId="421154244" sldId="256"/>
        </pc:sldMkLst>
        <pc:spChg chg="mod ord">
          <ac:chgData name="Yash Luharuka" userId="S::luharuka.y@northeastern.edu::59b7b67d-004d-4fbf-8852-d5335a82df6e" providerId="AD" clId="Web-{5E7F5D14-9DC9-6043-27C2-00DA78BB7B32}" dt="2022-12-08T06:27:28.535" v="396"/>
          <ac:spMkLst>
            <pc:docMk/>
            <pc:sldMk cId="421154244" sldId="256"/>
            <ac:spMk id="2" creationId="{01D98538-E486-A2DE-2156-AAA13F1C730B}"/>
          </ac:spMkLst>
        </pc:spChg>
        <pc:spChg chg="mod ord">
          <ac:chgData name="Yash Luharuka" userId="S::luharuka.y@northeastern.edu::59b7b67d-004d-4fbf-8852-d5335a82df6e" providerId="AD" clId="Web-{5E7F5D14-9DC9-6043-27C2-00DA78BB7B32}" dt="2022-12-08T06:27:28.535" v="396"/>
          <ac:spMkLst>
            <pc:docMk/>
            <pc:sldMk cId="421154244" sldId="256"/>
            <ac:spMk id="3" creationId="{1332178A-EF35-4D67-9D6A-5978FB326B42}"/>
          </ac:spMkLst>
        </pc:spChg>
        <pc:spChg chg="add del">
          <ac:chgData name="Yash Luharuka" userId="S::luharuka.y@northeastern.edu::59b7b67d-004d-4fbf-8852-d5335a82df6e" providerId="AD" clId="Web-{5E7F5D14-9DC9-6043-27C2-00DA78BB7B32}" dt="2022-12-08T06:27:28.535" v="396"/>
          <ac:spMkLst>
            <pc:docMk/>
            <pc:sldMk cId="421154244" sldId="256"/>
            <ac:spMk id="9" creationId="{06DA9DF9-31F7-4056-B42E-878CC92417B8}"/>
          </ac:spMkLst>
        </pc:spChg>
      </pc:sldChg>
      <pc:sldChg chg="addSp delSp modSp mod modClrScheme delDesignElem chgLayout">
        <pc:chgData name="Yash Luharuka" userId="S::luharuka.y@northeastern.edu::59b7b67d-004d-4fbf-8852-d5335a82df6e" providerId="AD" clId="Web-{5E7F5D14-9DC9-6043-27C2-00DA78BB7B32}" dt="2022-12-08T17:00:41.389" v="587" actId="1076"/>
        <pc:sldMkLst>
          <pc:docMk/>
          <pc:sldMk cId="3704555307" sldId="257"/>
        </pc:sldMkLst>
        <pc:spChg chg="mod ord">
          <ac:chgData name="Yash Luharuka" userId="S::luharuka.y@northeastern.edu::59b7b67d-004d-4fbf-8852-d5335a82df6e" providerId="AD" clId="Web-{5E7F5D14-9DC9-6043-27C2-00DA78BB7B32}" dt="2022-12-08T06:27:28.535" v="396"/>
          <ac:spMkLst>
            <pc:docMk/>
            <pc:sldMk cId="3704555307" sldId="257"/>
            <ac:spMk id="2" creationId="{B938B161-5B71-4E19-BDB7-7EE718B558EA}"/>
          </ac:spMkLst>
        </pc:spChg>
        <pc:spChg chg="add mod">
          <ac:chgData name="Yash Luharuka" userId="S::luharuka.y@northeastern.edu::59b7b67d-004d-4fbf-8852-d5335a82df6e" providerId="AD" clId="Web-{5E7F5D14-9DC9-6043-27C2-00DA78BB7B32}" dt="2022-12-08T17:00:41.389" v="587" actId="1076"/>
          <ac:spMkLst>
            <pc:docMk/>
            <pc:sldMk cId="3704555307" sldId="257"/>
            <ac:spMk id="4" creationId="{DC64B002-E103-0B1C-00F4-79CD757C8AB4}"/>
          </ac:spMkLst>
        </pc:spChg>
        <pc:spChg chg="mod ord">
          <ac:chgData name="Yash Luharuka" userId="S::luharuka.y@northeastern.edu::59b7b67d-004d-4fbf-8852-d5335a82df6e" providerId="AD" clId="Web-{5E7F5D14-9DC9-6043-27C2-00DA78BB7B32}" dt="2022-12-08T06:27:28.535" v="396"/>
          <ac:spMkLst>
            <pc:docMk/>
            <pc:sldMk cId="3704555307" sldId="257"/>
            <ac:spMk id="8" creationId="{B783CA8D-0E64-77A1-E558-53FC5EEECE04}"/>
          </ac:spMkLst>
        </pc:spChg>
        <pc:spChg chg="add del">
          <ac:chgData name="Yash Luharuka" userId="S::luharuka.y@northeastern.edu::59b7b67d-004d-4fbf-8852-d5335a82df6e" providerId="AD" clId="Web-{5E7F5D14-9DC9-6043-27C2-00DA78BB7B32}" dt="2022-12-08T06:27:28.535" v="396"/>
          <ac:spMkLst>
            <pc:docMk/>
            <pc:sldMk cId="3704555307" sldId="257"/>
            <ac:spMk id="10" creationId="{59A309A7-1751-4ABE-A3C1-EEC40366AD89}"/>
          </ac:spMkLst>
        </pc:spChg>
        <pc:spChg chg="add del">
          <ac:chgData name="Yash Luharuka" userId="S::luharuka.y@northeastern.edu::59b7b67d-004d-4fbf-8852-d5335a82df6e" providerId="AD" clId="Web-{5E7F5D14-9DC9-6043-27C2-00DA78BB7B32}" dt="2022-12-08T06:27:28.535" v="396"/>
          <ac:spMkLst>
            <pc:docMk/>
            <pc:sldMk cId="3704555307" sldId="257"/>
            <ac:spMk id="12" creationId="{967D8EB6-EAE1-4F9C-B398-83321E287204}"/>
          </ac:spMkLst>
        </pc:spChg>
      </pc:sldChg>
      <pc:sldChg chg="del">
        <pc:chgData name="Yash Luharuka" userId="S::luharuka.y@northeastern.edu::59b7b67d-004d-4fbf-8852-d5335a82df6e" providerId="AD" clId="Web-{5E7F5D14-9DC9-6043-27C2-00DA78BB7B32}" dt="2022-12-08T05:19:05.296" v="36"/>
        <pc:sldMkLst>
          <pc:docMk/>
          <pc:sldMk cId="3319875696" sldId="272"/>
        </pc:sldMkLst>
      </pc:sldChg>
      <pc:sldChg chg="modSp mod modClrScheme chgLayout">
        <pc:chgData name="Yash Luharuka" userId="S::luharuka.y@northeastern.edu::59b7b67d-004d-4fbf-8852-d5335a82df6e" providerId="AD" clId="Web-{5E7F5D14-9DC9-6043-27C2-00DA78BB7B32}" dt="2022-12-09T01:53:13.121" v="609" actId="20577"/>
        <pc:sldMkLst>
          <pc:docMk/>
          <pc:sldMk cId="245019784" sldId="276"/>
        </pc:sldMkLst>
        <pc:spChg chg="mod ord">
          <ac:chgData name="Yash Luharuka" userId="S::luharuka.y@northeastern.edu::59b7b67d-004d-4fbf-8852-d5335a82df6e" providerId="AD" clId="Web-{5E7F5D14-9DC9-6043-27C2-00DA78BB7B32}" dt="2022-12-09T01:53:13.121" v="609" actId="20577"/>
          <ac:spMkLst>
            <pc:docMk/>
            <pc:sldMk cId="245019784" sldId="276"/>
            <ac:spMk id="2" creationId="{B938B161-5B71-4E19-BDB7-7EE718B558EA}"/>
          </ac:spMkLst>
        </pc:spChg>
        <pc:graphicFrameChg chg="mod ord modGraphic">
          <ac:chgData name="Yash Luharuka" userId="S::luharuka.y@northeastern.edu::59b7b67d-004d-4fbf-8852-d5335a82df6e" providerId="AD" clId="Web-{5E7F5D14-9DC9-6043-27C2-00DA78BB7B32}" dt="2022-12-08T17:00:10.888" v="585" actId="20577"/>
          <ac:graphicFrameMkLst>
            <pc:docMk/>
            <pc:sldMk cId="245019784" sldId="276"/>
            <ac:graphicFrameMk id="5" creationId="{5BA89751-2689-21EE-3B7E-A5C63EA7EEC3}"/>
          </ac:graphicFrameMkLst>
        </pc:graphicFrameChg>
      </pc:sldChg>
      <pc:sldChg chg="modSp mod modClrScheme chgLayout">
        <pc:chgData name="Yash Luharuka" userId="S::luharuka.y@northeastern.edu::59b7b67d-004d-4fbf-8852-d5335a82df6e" providerId="AD" clId="Web-{5E7F5D14-9DC9-6043-27C2-00DA78BB7B32}" dt="2022-12-09T03:14:24.432" v="611" actId="20577"/>
        <pc:sldMkLst>
          <pc:docMk/>
          <pc:sldMk cId="2320768514" sldId="277"/>
        </pc:sldMkLst>
        <pc:spChg chg="mod ord">
          <ac:chgData name="Yash Luharuka" userId="S::luharuka.y@northeastern.edu::59b7b67d-004d-4fbf-8852-d5335a82df6e" providerId="AD" clId="Web-{5E7F5D14-9DC9-6043-27C2-00DA78BB7B32}" dt="2022-12-08T06:27:28.535" v="396"/>
          <ac:spMkLst>
            <pc:docMk/>
            <pc:sldMk cId="2320768514" sldId="277"/>
            <ac:spMk id="2" creationId="{B938B161-5B71-4E19-BDB7-7EE718B558EA}"/>
          </ac:spMkLst>
        </pc:spChg>
        <pc:graphicFrameChg chg="mod ord modGraphic">
          <ac:chgData name="Yash Luharuka" userId="S::luharuka.y@northeastern.edu::59b7b67d-004d-4fbf-8852-d5335a82df6e" providerId="AD" clId="Web-{5E7F5D14-9DC9-6043-27C2-00DA78BB7B32}" dt="2022-12-09T03:14:24.432" v="611" actId="20577"/>
          <ac:graphicFrameMkLst>
            <pc:docMk/>
            <pc:sldMk cId="2320768514" sldId="277"/>
            <ac:graphicFrameMk id="5" creationId="{86C15CCB-E0DC-BE03-0035-43946A0CBB4A}"/>
          </ac:graphicFrameMkLst>
        </pc:graphicFrameChg>
      </pc:sldChg>
      <pc:sldChg chg="delSp modSp del mod modClrScheme chgLayout">
        <pc:chgData name="Yash Luharuka" userId="S::luharuka.y@northeastern.edu::59b7b67d-004d-4fbf-8852-d5335a82df6e" providerId="AD" clId="Web-{5E7F5D14-9DC9-6043-27C2-00DA78BB7B32}" dt="2022-12-08T06:35:31.537" v="459"/>
        <pc:sldMkLst>
          <pc:docMk/>
          <pc:sldMk cId="609224653" sldId="278"/>
        </pc:sldMkLst>
        <pc:spChg chg="mod ord">
          <ac:chgData name="Yash Luharuka" userId="S::luharuka.y@northeastern.edu::59b7b67d-004d-4fbf-8852-d5335a82df6e" providerId="AD" clId="Web-{5E7F5D14-9DC9-6043-27C2-00DA78BB7B32}" dt="2022-12-08T06:27:28.535" v="396"/>
          <ac:spMkLst>
            <pc:docMk/>
            <pc:sldMk cId="609224653" sldId="278"/>
            <ac:spMk id="2" creationId="{B938B161-5B71-4E19-BDB7-7EE718B558EA}"/>
          </ac:spMkLst>
        </pc:spChg>
        <pc:grpChg chg="del">
          <ac:chgData name="Yash Luharuka" userId="S::luharuka.y@northeastern.edu::59b7b67d-004d-4fbf-8852-d5335a82df6e" providerId="AD" clId="Web-{5E7F5D14-9DC9-6043-27C2-00DA78BB7B32}" dt="2022-12-08T05:09:24.779" v="11"/>
          <ac:grpSpMkLst>
            <pc:docMk/>
            <pc:sldMk cId="609224653" sldId="278"/>
            <ac:grpSpMk id="4" creationId="{C5BB5B84-37E5-2299-6290-6E5A54A0F8D4}"/>
          </ac:grpSpMkLst>
        </pc:grpChg>
        <pc:grpChg chg="del mod">
          <ac:chgData name="Yash Luharuka" userId="S::luharuka.y@northeastern.edu::59b7b67d-004d-4fbf-8852-d5335a82df6e" providerId="AD" clId="Web-{5E7F5D14-9DC9-6043-27C2-00DA78BB7B32}" dt="2022-12-08T05:09:05.825" v="2"/>
          <ac:grpSpMkLst>
            <pc:docMk/>
            <pc:sldMk cId="609224653" sldId="278"/>
            <ac:grpSpMk id="7" creationId="{20227723-103E-1DA7-EF8A-979FE64E6DAF}"/>
          </ac:grpSpMkLst>
        </pc:grpChg>
        <pc:graphicFrameChg chg="mod ord modGraphic">
          <ac:chgData name="Yash Luharuka" userId="S::luharuka.y@northeastern.edu::59b7b67d-004d-4fbf-8852-d5335a82df6e" providerId="AD" clId="Web-{5E7F5D14-9DC9-6043-27C2-00DA78BB7B32}" dt="2022-12-08T06:27:28.535" v="396"/>
          <ac:graphicFrameMkLst>
            <pc:docMk/>
            <pc:sldMk cId="609224653" sldId="278"/>
            <ac:graphicFrameMk id="11" creationId="{BF962DEC-E357-9871-B9D1-8ED59BF2E19F}"/>
          </ac:graphicFrameMkLst>
        </pc:graphicFrameChg>
      </pc:sldChg>
      <pc:sldChg chg="addSp delSp modSp mod modClrScheme delDesignElem chgLayout">
        <pc:chgData name="Yash Luharuka" userId="S::luharuka.y@northeastern.edu::59b7b67d-004d-4fbf-8852-d5335a82df6e" providerId="AD" clId="Web-{5E7F5D14-9DC9-6043-27C2-00DA78BB7B32}" dt="2022-12-08T06:27:28.535" v="396"/>
        <pc:sldMkLst>
          <pc:docMk/>
          <pc:sldMk cId="63323558" sldId="279"/>
        </pc:sldMkLst>
        <pc:spChg chg="mod ord">
          <ac:chgData name="Yash Luharuka" userId="S::luharuka.y@northeastern.edu::59b7b67d-004d-4fbf-8852-d5335a82df6e" providerId="AD" clId="Web-{5E7F5D14-9DC9-6043-27C2-00DA78BB7B32}" dt="2022-12-08T06:27:28.535" v="396"/>
          <ac:spMkLst>
            <pc:docMk/>
            <pc:sldMk cId="63323558" sldId="279"/>
            <ac:spMk id="2" creationId="{B938B161-5B71-4E19-BDB7-7EE718B558EA}"/>
          </ac:spMkLst>
        </pc:spChg>
        <pc:spChg chg="add del">
          <ac:chgData name="Yash Luharuka" userId="S::luharuka.y@northeastern.edu::59b7b67d-004d-4fbf-8852-d5335a82df6e" providerId="AD" clId="Web-{5E7F5D14-9DC9-6043-27C2-00DA78BB7B32}" dt="2022-12-08T06:27:28.535" v="396"/>
          <ac:spMkLst>
            <pc:docMk/>
            <pc:sldMk cId="63323558" sldId="279"/>
            <ac:spMk id="11" creationId="{2B566528-1B12-4246-9431-5C2D7D081168}"/>
          </ac:spMkLst>
        </pc:spChg>
        <pc:spChg chg="add del">
          <ac:chgData name="Yash Luharuka" userId="S::luharuka.y@northeastern.edu::59b7b67d-004d-4fbf-8852-d5335a82df6e" providerId="AD" clId="Web-{5E7F5D14-9DC9-6043-27C2-00DA78BB7B32}" dt="2022-12-08T06:27:28.535" v="396"/>
          <ac:spMkLst>
            <pc:docMk/>
            <pc:sldMk cId="63323558" sldId="279"/>
            <ac:spMk id="13" creationId="{2E80C965-DB6D-4F81-9E9E-B027384D0BD6}"/>
          </ac:spMkLst>
        </pc:spChg>
        <pc:spChg chg="add del">
          <ac:chgData name="Yash Luharuka" userId="S::luharuka.y@northeastern.edu::59b7b67d-004d-4fbf-8852-d5335a82df6e" providerId="AD" clId="Web-{5E7F5D14-9DC9-6043-27C2-00DA78BB7B32}" dt="2022-12-08T06:27:28.535" v="396"/>
          <ac:spMkLst>
            <pc:docMk/>
            <pc:sldMk cId="63323558" sldId="279"/>
            <ac:spMk id="15" creationId="{A580F890-B085-4E95-96AA-55AEBEC5CE6E}"/>
          </ac:spMkLst>
        </pc:spChg>
        <pc:spChg chg="add del">
          <ac:chgData name="Yash Luharuka" userId="S::luharuka.y@northeastern.edu::59b7b67d-004d-4fbf-8852-d5335a82df6e" providerId="AD" clId="Web-{5E7F5D14-9DC9-6043-27C2-00DA78BB7B32}" dt="2022-12-08T06:27:28.535" v="396"/>
          <ac:spMkLst>
            <pc:docMk/>
            <pc:sldMk cId="63323558" sldId="279"/>
            <ac:spMk id="17" creationId="{D3F51FEB-38FB-4F6C-9F7B-2F2AFAB65463}"/>
          </ac:spMkLst>
        </pc:spChg>
        <pc:spChg chg="add del">
          <ac:chgData name="Yash Luharuka" userId="S::luharuka.y@northeastern.edu::59b7b67d-004d-4fbf-8852-d5335a82df6e" providerId="AD" clId="Web-{5E7F5D14-9DC9-6043-27C2-00DA78BB7B32}" dt="2022-12-08T06:27:28.535" v="396"/>
          <ac:spMkLst>
            <pc:docMk/>
            <pc:sldMk cId="63323558" sldId="279"/>
            <ac:spMk id="19" creationId="{1E547BA6-BAE0-43BB-A7CA-60F69CE252F0}"/>
          </ac:spMkLst>
        </pc:spChg>
        <pc:graphicFrameChg chg="mod ord">
          <ac:chgData name="Yash Luharuka" userId="S::luharuka.y@northeastern.edu::59b7b67d-004d-4fbf-8852-d5335a82df6e" providerId="AD" clId="Web-{5E7F5D14-9DC9-6043-27C2-00DA78BB7B32}" dt="2022-12-08T06:27:28.535" v="396"/>
          <ac:graphicFrameMkLst>
            <pc:docMk/>
            <pc:sldMk cId="63323558" sldId="279"/>
            <ac:graphicFrameMk id="8" creationId="{B56168C9-AF2E-8D76-2578-7CC8D183CF7C}"/>
          </ac:graphicFrameMkLst>
        </pc:graphicFrameChg>
      </pc:sldChg>
      <pc:sldChg chg="addSp delSp modSp del mod modClrScheme delDesignElem chgLayout">
        <pc:chgData name="Yash Luharuka" userId="S::luharuka.y@northeastern.edu::59b7b67d-004d-4fbf-8852-d5335a82df6e" providerId="AD" clId="Web-{5E7F5D14-9DC9-6043-27C2-00DA78BB7B32}" dt="2022-12-08T06:39:47.304" v="497"/>
        <pc:sldMkLst>
          <pc:docMk/>
          <pc:sldMk cId="3871327817" sldId="292"/>
        </pc:sldMkLst>
        <pc:spChg chg="mod ord">
          <ac:chgData name="Yash Luharuka" userId="S::luharuka.y@northeastern.edu::59b7b67d-004d-4fbf-8852-d5335a82df6e" providerId="AD" clId="Web-{5E7F5D14-9DC9-6043-27C2-00DA78BB7B32}" dt="2022-12-08T06:27:28.535" v="396"/>
          <ac:spMkLst>
            <pc:docMk/>
            <pc:sldMk cId="3871327817" sldId="292"/>
            <ac:spMk id="2" creationId="{B938B161-5B71-4E19-BDB7-7EE718B558EA}"/>
          </ac:spMkLst>
        </pc:spChg>
        <pc:spChg chg="mod ord">
          <ac:chgData name="Yash Luharuka" userId="S::luharuka.y@northeastern.edu::59b7b67d-004d-4fbf-8852-d5335a82df6e" providerId="AD" clId="Web-{5E7F5D14-9DC9-6043-27C2-00DA78BB7B32}" dt="2022-12-08T06:27:28.535" v="396"/>
          <ac:spMkLst>
            <pc:docMk/>
            <pc:sldMk cId="3871327817" sldId="292"/>
            <ac:spMk id="3" creationId="{B783CA8D-0E64-77A1-E558-53FC5EEECE04}"/>
          </ac:spMkLst>
        </pc:spChg>
        <pc:spChg chg="add del">
          <ac:chgData name="Yash Luharuka" userId="S::luharuka.y@northeastern.edu::59b7b67d-004d-4fbf-8852-d5335a82df6e" providerId="AD" clId="Web-{5E7F5D14-9DC9-6043-27C2-00DA78BB7B32}" dt="2022-12-08T06:27:28.535" v="396"/>
          <ac:spMkLst>
            <pc:docMk/>
            <pc:sldMk cId="3871327817" sldId="292"/>
            <ac:spMk id="21" creationId="{B6FACB3C-9069-4791-BC5C-0DB7CD19B853}"/>
          </ac:spMkLst>
        </pc:spChg>
        <pc:spChg chg="add del">
          <ac:chgData name="Yash Luharuka" userId="S::luharuka.y@northeastern.edu::59b7b67d-004d-4fbf-8852-d5335a82df6e" providerId="AD" clId="Web-{5E7F5D14-9DC9-6043-27C2-00DA78BB7B32}" dt="2022-12-08T06:27:28.535" v="396"/>
          <ac:spMkLst>
            <pc:docMk/>
            <pc:sldMk cId="3871327817" sldId="292"/>
            <ac:spMk id="22" creationId="{71F2038E-D777-4B76-81DD-DD13EE91B9DD}"/>
          </ac:spMkLst>
        </pc:spChg>
        <pc:grpChg chg="add del">
          <ac:chgData name="Yash Luharuka" userId="S::luharuka.y@northeastern.edu::59b7b67d-004d-4fbf-8852-d5335a82df6e" providerId="AD" clId="Web-{5E7F5D14-9DC9-6043-27C2-00DA78BB7B32}" dt="2022-12-08T06:27:28.535" v="396"/>
          <ac:grpSpMkLst>
            <pc:docMk/>
            <pc:sldMk cId="3871327817" sldId="292"/>
            <ac:grpSpMk id="15" creationId="{DD354807-230F-4402-B1B9-F733A8F1F190}"/>
          </ac:grpSpMkLst>
        </pc:grpChg>
      </pc:sldChg>
      <pc:sldChg chg="addSp delSp modSp mod ord modClrScheme delDesignElem chgLayout">
        <pc:chgData name="Yash Luharuka" userId="S::luharuka.y@northeastern.edu::59b7b67d-004d-4fbf-8852-d5335a82df6e" providerId="AD" clId="Web-{5E7F5D14-9DC9-6043-27C2-00DA78BB7B32}" dt="2022-12-08T06:45:51.987" v="554"/>
        <pc:sldMkLst>
          <pc:docMk/>
          <pc:sldMk cId="2395878928" sldId="293"/>
        </pc:sldMkLst>
        <pc:spChg chg="mod ord">
          <ac:chgData name="Yash Luharuka" userId="S::luharuka.y@northeastern.edu::59b7b67d-004d-4fbf-8852-d5335a82df6e" providerId="AD" clId="Web-{5E7F5D14-9DC9-6043-27C2-00DA78BB7B32}" dt="2022-12-08T06:27:28.535" v="396"/>
          <ac:spMkLst>
            <pc:docMk/>
            <pc:sldMk cId="2395878928" sldId="293"/>
            <ac:spMk id="2" creationId="{B938B161-5B71-4E19-BDB7-7EE718B558EA}"/>
          </ac:spMkLst>
        </pc:spChg>
        <pc:spChg chg="add del">
          <ac:chgData name="Yash Luharuka" userId="S::luharuka.y@northeastern.edu::59b7b67d-004d-4fbf-8852-d5335a82df6e" providerId="AD" clId="Web-{5E7F5D14-9DC9-6043-27C2-00DA78BB7B32}" dt="2022-12-08T06:27:28.535" v="396"/>
          <ac:spMkLst>
            <pc:docMk/>
            <pc:sldMk cId="2395878928" sldId="293"/>
            <ac:spMk id="19" creationId="{91F32EBA-ED97-466E-8CFA-8382584155D0}"/>
          </ac:spMkLst>
        </pc:spChg>
        <pc:spChg chg="add del">
          <ac:chgData name="Yash Luharuka" userId="S::luharuka.y@northeastern.edu::59b7b67d-004d-4fbf-8852-d5335a82df6e" providerId="AD" clId="Web-{5E7F5D14-9DC9-6043-27C2-00DA78BB7B32}" dt="2022-12-08T06:27:28.535" v="396"/>
          <ac:spMkLst>
            <pc:docMk/>
            <pc:sldMk cId="2395878928" sldId="293"/>
            <ac:spMk id="21" creationId="{62A38935-BB53-4DF7-A56E-48DD25B685D7}"/>
          </ac:spMkLst>
        </pc:spChg>
        <pc:graphicFrameChg chg="mod ord">
          <ac:chgData name="Yash Luharuka" userId="S::luharuka.y@northeastern.edu::59b7b67d-004d-4fbf-8852-d5335a82df6e" providerId="AD" clId="Web-{5E7F5D14-9DC9-6043-27C2-00DA78BB7B32}" dt="2022-12-08T06:27:28.535" v="396"/>
          <ac:graphicFrameMkLst>
            <pc:docMk/>
            <pc:sldMk cId="2395878928" sldId="293"/>
            <ac:graphicFrameMk id="14" creationId="{5D91EF60-4F87-D5DD-344F-DEBA944E756E}"/>
          </ac:graphicFrameMkLst>
        </pc:graphicFrameChg>
      </pc:sldChg>
      <pc:sldChg chg="modSp del mod ord modClrScheme chgLayout">
        <pc:chgData name="Yash Luharuka" userId="S::luharuka.y@northeastern.edu::59b7b67d-004d-4fbf-8852-d5335a82df6e" providerId="AD" clId="Web-{5E7F5D14-9DC9-6043-27C2-00DA78BB7B32}" dt="2022-12-08T06:34:07.578" v="453"/>
        <pc:sldMkLst>
          <pc:docMk/>
          <pc:sldMk cId="738924141" sldId="295"/>
        </pc:sldMkLst>
        <pc:spChg chg="mod ord">
          <ac:chgData name="Yash Luharuka" userId="S::luharuka.y@northeastern.edu::59b7b67d-004d-4fbf-8852-d5335a82df6e" providerId="AD" clId="Web-{5E7F5D14-9DC9-6043-27C2-00DA78BB7B32}" dt="2022-12-08T06:27:28.535" v="396"/>
          <ac:spMkLst>
            <pc:docMk/>
            <pc:sldMk cId="738924141" sldId="295"/>
            <ac:spMk id="2" creationId="{B938B161-5B71-4E19-BDB7-7EE718B558EA}"/>
          </ac:spMkLst>
        </pc:spChg>
      </pc:sldChg>
      <pc:sldChg chg="addSp delSp modSp mod modClrScheme delDesignElem chgLayout">
        <pc:chgData name="Yash Luharuka" userId="S::luharuka.y@northeastern.edu::59b7b67d-004d-4fbf-8852-d5335a82df6e" providerId="AD" clId="Web-{5E7F5D14-9DC9-6043-27C2-00DA78BB7B32}" dt="2022-12-08T06:27:28.535" v="396"/>
        <pc:sldMkLst>
          <pc:docMk/>
          <pc:sldMk cId="405164283" sldId="296"/>
        </pc:sldMkLst>
        <pc:spChg chg="mod ord">
          <ac:chgData name="Yash Luharuka" userId="S::luharuka.y@northeastern.edu::59b7b67d-004d-4fbf-8852-d5335a82df6e" providerId="AD" clId="Web-{5E7F5D14-9DC9-6043-27C2-00DA78BB7B32}" dt="2022-12-08T06:27:28.535" v="396"/>
          <ac:spMkLst>
            <pc:docMk/>
            <pc:sldMk cId="405164283" sldId="296"/>
            <ac:spMk id="2" creationId="{B938B161-5B71-4E19-BDB7-7EE718B558EA}"/>
          </ac:spMkLst>
        </pc:spChg>
        <pc:spChg chg="mod ord">
          <ac:chgData name="Yash Luharuka" userId="S::luharuka.y@northeastern.edu::59b7b67d-004d-4fbf-8852-d5335a82df6e" providerId="AD" clId="Web-{5E7F5D14-9DC9-6043-27C2-00DA78BB7B32}" dt="2022-12-08T06:27:28.535" v="396"/>
          <ac:spMkLst>
            <pc:docMk/>
            <pc:sldMk cId="405164283" sldId="296"/>
            <ac:spMk id="5" creationId="{4ED51C5B-5F04-FA06-7A6E-80495AB1A6CE}"/>
          </ac:spMkLst>
        </pc:spChg>
        <pc:spChg chg="add del">
          <ac:chgData name="Yash Luharuka" userId="S::luharuka.y@northeastern.edu::59b7b67d-004d-4fbf-8852-d5335a82df6e" providerId="AD" clId="Web-{5E7F5D14-9DC9-6043-27C2-00DA78BB7B32}" dt="2022-12-08T06:27:28.535" v="396"/>
          <ac:spMkLst>
            <pc:docMk/>
            <pc:sldMk cId="405164283" sldId="296"/>
            <ac:spMk id="11" creationId="{D009D6D5-DAC2-4A8B-A17A-E206B9012D09}"/>
          </ac:spMkLst>
        </pc:spChg>
      </pc:sldChg>
      <pc:sldChg chg="addSp delSp modSp mod setBg modClrScheme setClrOvrMap delDesignElem chgLayout">
        <pc:chgData name="Yash Luharuka" userId="S::luharuka.y@northeastern.edu::59b7b67d-004d-4fbf-8852-d5335a82df6e" providerId="AD" clId="Web-{5E7F5D14-9DC9-6043-27C2-00DA78BB7B32}" dt="2022-12-08T06:35:25.021" v="458"/>
        <pc:sldMkLst>
          <pc:docMk/>
          <pc:sldMk cId="4276250379" sldId="304"/>
        </pc:sldMkLst>
        <pc:spChg chg="mod ord">
          <ac:chgData name="Yash Luharuka" userId="S::luharuka.y@northeastern.edu::59b7b67d-004d-4fbf-8852-d5335a82df6e" providerId="AD" clId="Web-{5E7F5D14-9DC9-6043-27C2-00DA78BB7B32}" dt="2022-12-08T06:35:10.926" v="456" actId="20577"/>
          <ac:spMkLst>
            <pc:docMk/>
            <pc:sldMk cId="4276250379" sldId="304"/>
            <ac:spMk id="2" creationId="{6840B932-2FE9-61FA-DC64-B51BBCA070CA}"/>
          </ac:spMkLst>
        </pc:spChg>
        <pc:spChg chg="del mod ord">
          <ac:chgData name="Yash Luharuka" userId="S::luharuka.y@northeastern.edu::59b7b67d-004d-4fbf-8852-d5335a82df6e" providerId="AD" clId="Web-{5E7F5D14-9DC9-6043-27C2-00DA78BB7B32}" dt="2022-12-08T06:27:48.224" v="401"/>
          <ac:spMkLst>
            <pc:docMk/>
            <pc:sldMk cId="4276250379" sldId="304"/>
            <ac:spMk id="3" creationId="{70F183F0-763A-2488-9A64-47FF011C762A}"/>
          </ac:spMkLst>
        </pc:spChg>
        <pc:spChg chg="add del">
          <ac:chgData name="Yash Luharuka" userId="S::luharuka.y@northeastern.edu::59b7b67d-004d-4fbf-8852-d5335a82df6e" providerId="AD" clId="Web-{5E7F5D14-9DC9-6043-27C2-00DA78BB7B32}" dt="2022-12-08T06:27:33.301" v="397"/>
          <ac:spMkLst>
            <pc:docMk/>
            <pc:sldMk cId="4276250379" sldId="304"/>
            <ac:spMk id="7" creationId="{C5E6CFF1-2F42-4E10-9A97-F116F46F53FE}"/>
          </ac:spMkLst>
        </pc:spChg>
        <pc:spChg chg="add del">
          <ac:chgData name="Yash Luharuka" userId="S::luharuka.y@northeastern.edu::59b7b67d-004d-4fbf-8852-d5335a82df6e" providerId="AD" clId="Web-{5E7F5D14-9DC9-6043-27C2-00DA78BB7B32}" dt="2022-12-08T06:25:15.495" v="378"/>
          <ac:spMkLst>
            <pc:docMk/>
            <pc:sldMk cId="4276250379" sldId="304"/>
            <ac:spMk id="8" creationId="{081EA652-8C6A-4E69-BEB9-170809474553}"/>
          </ac:spMkLst>
        </pc:spChg>
        <pc:spChg chg="add del">
          <ac:chgData name="Yash Luharuka" userId="S::luharuka.y@northeastern.edu::59b7b67d-004d-4fbf-8852-d5335a82df6e" providerId="AD" clId="Web-{5E7F5D14-9DC9-6043-27C2-00DA78BB7B32}" dt="2022-12-08T06:19:02.767" v="300"/>
          <ac:spMkLst>
            <pc:docMk/>
            <pc:sldMk cId="4276250379" sldId="304"/>
            <ac:spMk id="9" creationId="{6B5E2835-4E47-45B3-9CFE-732FF7B05472}"/>
          </ac:spMkLst>
        </pc:spChg>
        <pc:spChg chg="add del">
          <ac:chgData name="Yash Luharuka" userId="S::luharuka.y@northeastern.edu::59b7b67d-004d-4fbf-8852-d5335a82df6e" providerId="AD" clId="Web-{5E7F5D14-9DC9-6043-27C2-00DA78BB7B32}" dt="2022-12-08T06:25:15.495" v="378"/>
          <ac:spMkLst>
            <pc:docMk/>
            <pc:sldMk cId="4276250379" sldId="304"/>
            <ac:spMk id="10" creationId="{5298780A-33B9-4EA2-8F67-DE68AD62841B}"/>
          </ac:spMkLst>
        </pc:spChg>
        <pc:spChg chg="add del">
          <ac:chgData name="Yash Luharuka" userId="S::luharuka.y@northeastern.edu::59b7b67d-004d-4fbf-8852-d5335a82df6e" providerId="AD" clId="Web-{5E7F5D14-9DC9-6043-27C2-00DA78BB7B32}" dt="2022-12-08T06:19:02.767" v="300"/>
          <ac:spMkLst>
            <pc:docMk/>
            <pc:sldMk cId="4276250379" sldId="304"/>
            <ac:spMk id="11" creationId="{5B45AD5D-AA52-4F7B-9362-576A39AD9E09}"/>
          </ac:spMkLst>
        </pc:spChg>
        <pc:spChg chg="add del">
          <ac:chgData name="Yash Luharuka" userId="S::luharuka.y@northeastern.edu::59b7b67d-004d-4fbf-8852-d5335a82df6e" providerId="AD" clId="Web-{5E7F5D14-9DC9-6043-27C2-00DA78BB7B32}" dt="2022-12-08T06:25:15.495" v="378"/>
          <ac:spMkLst>
            <pc:docMk/>
            <pc:sldMk cId="4276250379" sldId="304"/>
            <ac:spMk id="12" creationId="{7F488E8B-4E1E-4402-8935-D4E6C02615C7}"/>
          </ac:spMkLst>
        </pc:spChg>
        <pc:spChg chg="add del">
          <ac:chgData name="Yash Luharuka" userId="S::luharuka.y@northeastern.edu::59b7b67d-004d-4fbf-8852-d5335a82df6e" providerId="AD" clId="Web-{5E7F5D14-9DC9-6043-27C2-00DA78BB7B32}" dt="2022-12-08T06:19:02.767" v="300"/>
          <ac:spMkLst>
            <pc:docMk/>
            <pc:sldMk cId="4276250379" sldId="304"/>
            <ac:spMk id="13" creationId="{AEDD7960-4866-4399-BEF6-DD1431AB4E34}"/>
          </ac:spMkLst>
        </pc:spChg>
        <pc:spChg chg="add del">
          <ac:chgData name="Yash Luharuka" userId="S::luharuka.y@northeastern.edu::59b7b67d-004d-4fbf-8852-d5335a82df6e" providerId="AD" clId="Web-{5E7F5D14-9DC9-6043-27C2-00DA78BB7B32}" dt="2022-12-08T06:19:02.767" v="300"/>
          <ac:spMkLst>
            <pc:docMk/>
            <pc:sldMk cId="4276250379" sldId="304"/>
            <ac:spMk id="15" creationId="{55D4142C-5077-457F-A6AD-3FECFDB39685}"/>
          </ac:spMkLst>
        </pc:spChg>
        <pc:spChg chg="add del">
          <ac:chgData name="Yash Luharuka" userId="S::luharuka.y@northeastern.edu::59b7b67d-004d-4fbf-8852-d5335a82df6e" providerId="AD" clId="Web-{5E7F5D14-9DC9-6043-27C2-00DA78BB7B32}" dt="2022-12-08T06:19:02.767" v="300"/>
          <ac:spMkLst>
            <pc:docMk/>
            <pc:sldMk cId="4276250379" sldId="304"/>
            <ac:spMk id="17" creationId="{7A5F0580-5EE9-419F-96EE-B6529EF6E7D0}"/>
          </ac:spMkLst>
        </pc:spChg>
        <pc:spChg chg="add del">
          <ac:chgData name="Yash Luharuka" userId="S::luharuka.y@northeastern.edu::59b7b67d-004d-4fbf-8852-d5335a82df6e" providerId="AD" clId="Web-{5E7F5D14-9DC9-6043-27C2-00DA78BB7B32}" dt="2022-12-08T06:25:08.323" v="375"/>
          <ac:spMkLst>
            <pc:docMk/>
            <pc:sldMk cId="4276250379" sldId="304"/>
            <ac:spMk id="18" creationId="{16BC098D-086C-4307-9083-7A7CF6D5CBE4}"/>
          </ac:spMkLst>
        </pc:spChg>
        <pc:spChg chg="add del">
          <ac:chgData name="Yash Luharuka" userId="S::luharuka.y@northeastern.edu::59b7b67d-004d-4fbf-8852-d5335a82df6e" providerId="AD" clId="Web-{5E7F5D14-9DC9-6043-27C2-00DA78BB7B32}" dt="2022-12-08T06:23:19.940" v="372"/>
          <ac:spMkLst>
            <pc:docMk/>
            <pc:sldMk cId="4276250379" sldId="304"/>
            <ac:spMk id="19" creationId="{50E4C519-FBE9-4ABE-A8F9-C2CBE326932F}"/>
          </ac:spMkLst>
        </pc:spChg>
        <pc:spChg chg="add del">
          <ac:chgData name="Yash Luharuka" userId="S::luharuka.y@northeastern.edu::59b7b67d-004d-4fbf-8852-d5335a82df6e" providerId="AD" clId="Web-{5E7F5D14-9DC9-6043-27C2-00DA78BB7B32}" dt="2022-12-08T06:23:19.940" v="372"/>
          <ac:spMkLst>
            <pc:docMk/>
            <pc:sldMk cId="4276250379" sldId="304"/>
            <ac:spMk id="21" creationId="{80EC29FB-299E-49F3-8C7B-01199632A30F}"/>
          </ac:spMkLst>
        </pc:spChg>
        <pc:spChg chg="add del">
          <ac:chgData name="Yash Luharuka" userId="S::luharuka.y@northeastern.edu::59b7b67d-004d-4fbf-8852-d5335a82df6e" providerId="AD" clId="Web-{5E7F5D14-9DC9-6043-27C2-00DA78BB7B32}" dt="2022-12-08T06:23:19.940" v="372"/>
          <ac:spMkLst>
            <pc:docMk/>
            <pc:sldMk cId="4276250379" sldId="304"/>
            <ac:spMk id="22" creationId="{C29A2522-B27A-45C5-897B-79A1407D159A}"/>
          </ac:spMkLst>
        </pc:spChg>
        <pc:spChg chg="add del">
          <ac:chgData name="Yash Luharuka" userId="S::luharuka.y@northeastern.edu::59b7b67d-004d-4fbf-8852-d5335a82df6e" providerId="AD" clId="Web-{5E7F5D14-9DC9-6043-27C2-00DA78BB7B32}" dt="2022-12-08T06:23:19.940" v="372"/>
          <ac:spMkLst>
            <pc:docMk/>
            <pc:sldMk cId="4276250379" sldId="304"/>
            <ac:spMk id="23" creationId="{98E79BE4-34FE-485A-98A5-92CE8F7C4743}"/>
          </ac:spMkLst>
        </pc:spChg>
        <pc:spChg chg="add del">
          <ac:chgData name="Yash Luharuka" userId="S::luharuka.y@northeastern.edu::59b7b67d-004d-4fbf-8852-d5335a82df6e" providerId="AD" clId="Web-{5E7F5D14-9DC9-6043-27C2-00DA78BB7B32}" dt="2022-12-08T06:23:19.940" v="372"/>
          <ac:spMkLst>
            <pc:docMk/>
            <pc:sldMk cId="4276250379" sldId="304"/>
            <ac:spMk id="24" creationId="{7A5F0580-5EE9-419F-96EE-B6529EF6E7D0}"/>
          </ac:spMkLst>
        </pc:spChg>
        <pc:spChg chg="add del">
          <ac:chgData name="Yash Luharuka" userId="S::luharuka.y@northeastern.edu::59b7b67d-004d-4fbf-8852-d5335a82df6e" providerId="AD" clId="Web-{5E7F5D14-9DC9-6043-27C2-00DA78BB7B32}" dt="2022-12-08T06:25:08.323" v="375"/>
          <ac:spMkLst>
            <pc:docMk/>
            <pc:sldMk cId="4276250379" sldId="304"/>
            <ac:spMk id="25" creationId="{988D751D-0DD2-441B-8F53-769CC95FBA4A}"/>
          </ac:spMkLst>
        </pc:spChg>
        <pc:spChg chg="add del">
          <ac:chgData name="Yash Luharuka" userId="S::luharuka.y@northeastern.edu::59b7b67d-004d-4fbf-8852-d5335a82df6e" providerId="AD" clId="Web-{5E7F5D14-9DC9-6043-27C2-00DA78BB7B32}" dt="2022-12-08T06:25:08.323" v="375"/>
          <ac:spMkLst>
            <pc:docMk/>
            <pc:sldMk cId="4276250379" sldId="304"/>
            <ac:spMk id="26" creationId="{4EC84052-44EC-43C9-822F-65E473CBD112}"/>
          </ac:spMkLst>
        </pc:spChg>
        <pc:spChg chg="add del">
          <ac:chgData name="Yash Luharuka" userId="S::luharuka.y@northeastern.edu::59b7b67d-004d-4fbf-8852-d5335a82df6e" providerId="AD" clId="Web-{5E7F5D14-9DC9-6043-27C2-00DA78BB7B32}" dt="2022-12-08T06:23:16.331" v="369"/>
          <ac:spMkLst>
            <pc:docMk/>
            <pc:sldMk cId="4276250379" sldId="304"/>
            <ac:spMk id="29" creationId="{04812C46-200A-4DEB-A05E-3ED6C68C2387}"/>
          </ac:spMkLst>
        </pc:spChg>
        <pc:spChg chg="add del">
          <ac:chgData name="Yash Luharuka" userId="S::luharuka.y@northeastern.edu::59b7b67d-004d-4fbf-8852-d5335a82df6e" providerId="AD" clId="Web-{5E7F5D14-9DC9-6043-27C2-00DA78BB7B32}" dt="2022-12-08T06:25:15.057" v="377"/>
          <ac:spMkLst>
            <pc:docMk/>
            <pc:sldMk cId="4276250379" sldId="304"/>
            <ac:spMk id="30" creationId="{FCEC2294-5A7B-45E5-9251-C1AA89F4ADCF}"/>
          </ac:spMkLst>
        </pc:spChg>
        <pc:spChg chg="add del">
          <ac:chgData name="Yash Luharuka" userId="S::luharuka.y@northeastern.edu::59b7b67d-004d-4fbf-8852-d5335a82df6e" providerId="AD" clId="Web-{5E7F5D14-9DC9-6043-27C2-00DA78BB7B32}" dt="2022-12-08T06:23:16.331" v="369"/>
          <ac:spMkLst>
            <pc:docMk/>
            <pc:sldMk cId="4276250379" sldId="304"/>
            <ac:spMk id="31" creationId="{D1EA859B-E555-4109-94F3-6700E046E008}"/>
          </ac:spMkLst>
        </pc:spChg>
        <pc:spChg chg="add del">
          <ac:chgData name="Yash Luharuka" userId="S::luharuka.y@northeastern.edu::59b7b67d-004d-4fbf-8852-d5335a82df6e" providerId="AD" clId="Web-{5E7F5D14-9DC9-6043-27C2-00DA78BB7B32}" dt="2022-12-08T06:23:15.690" v="368"/>
          <ac:spMkLst>
            <pc:docMk/>
            <pc:sldMk cId="4276250379" sldId="304"/>
            <ac:spMk id="36" creationId="{724CD679-7405-4CD3-A92A-9469F279A59D}"/>
          </ac:spMkLst>
        </pc:spChg>
        <pc:spChg chg="add del">
          <ac:chgData name="Yash Luharuka" userId="S::luharuka.y@northeastern.edu::59b7b67d-004d-4fbf-8852-d5335a82df6e" providerId="AD" clId="Web-{5E7F5D14-9DC9-6043-27C2-00DA78BB7B32}" dt="2022-12-08T06:23:14.706" v="367"/>
          <ac:spMkLst>
            <pc:docMk/>
            <pc:sldMk cId="4276250379" sldId="304"/>
            <ac:spMk id="38" creationId="{86C7B4A1-154A-4DF0-AC46-F88D75A2E0FD}"/>
          </ac:spMkLst>
        </pc:spChg>
        <pc:spChg chg="add del">
          <ac:chgData name="Yash Luharuka" userId="S::luharuka.y@northeastern.edu::59b7b67d-004d-4fbf-8852-d5335a82df6e" providerId="AD" clId="Web-{5E7F5D14-9DC9-6043-27C2-00DA78BB7B32}" dt="2022-12-08T06:23:08.861" v="340"/>
          <ac:spMkLst>
            <pc:docMk/>
            <pc:sldMk cId="4276250379" sldId="304"/>
            <ac:spMk id="40" creationId="{87A57295-2710-4920-B99A-4D1FA03A62BD}"/>
          </ac:spMkLst>
        </pc:spChg>
        <pc:spChg chg="add del">
          <ac:chgData name="Yash Luharuka" userId="S::luharuka.y@northeastern.edu::59b7b67d-004d-4fbf-8852-d5335a82df6e" providerId="AD" clId="Web-{5E7F5D14-9DC9-6043-27C2-00DA78BB7B32}" dt="2022-12-08T06:20:22.256" v="309"/>
          <ac:spMkLst>
            <pc:docMk/>
            <pc:sldMk cId="4276250379" sldId="304"/>
            <ac:spMk id="41" creationId="{04C21BAE-6866-4C7A-A7EC-C1B2E572D5BE}"/>
          </ac:spMkLst>
        </pc:spChg>
        <pc:spChg chg="add del">
          <ac:chgData name="Yash Luharuka" userId="S::luharuka.y@northeastern.edu::59b7b67d-004d-4fbf-8852-d5335a82df6e" providerId="AD" clId="Web-{5E7F5D14-9DC9-6043-27C2-00DA78BB7B32}" dt="2022-12-08T06:23:08.861" v="340"/>
          <ac:spMkLst>
            <pc:docMk/>
            <pc:sldMk cId="4276250379" sldId="304"/>
            <ac:spMk id="42" creationId="{78067929-4D33-4306-9E2F-67C49CDDB5DE}"/>
          </ac:spMkLst>
        </pc:spChg>
        <pc:spChg chg="add del">
          <ac:chgData name="Yash Luharuka" userId="S::luharuka.y@northeastern.edu::59b7b67d-004d-4fbf-8852-d5335a82df6e" providerId="AD" clId="Web-{5E7F5D14-9DC9-6043-27C2-00DA78BB7B32}" dt="2022-12-08T06:20:22.256" v="309"/>
          <ac:spMkLst>
            <pc:docMk/>
            <pc:sldMk cId="4276250379" sldId="304"/>
            <ac:spMk id="43" creationId="{7E7D0C94-08B4-48AE-8813-CC4D60294F42}"/>
          </ac:spMkLst>
        </pc:spChg>
        <pc:spChg chg="add del">
          <ac:chgData name="Yash Luharuka" userId="S::luharuka.y@northeastern.edu::59b7b67d-004d-4fbf-8852-d5335a82df6e" providerId="AD" clId="Web-{5E7F5D14-9DC9-6043-27C2-00DA78BB7B32}" dt="2022-12-08T06:20:22.256" v="309"/>
          <ac:spMkLst>
            <pc:docMk/>
            <pc:sldMk cId="4276250379" sldId="304"/>
            <ac:spMk id="45" creationId="{F0C518C2-0AA4-470C-87B9-9CBF428FBA25}"/>
          </ac:spMkLst>
        </pc:spChg>
        <pc:spChg chg="add del">
          <ac:chgData name="Yash Luharuka" userId="S::luharuka.y@northeastern.edu::59b7b67d-004d-4fbf-8852-d5335a82df6e" providerId="AD" clId="Web-{5E7F5D14-9DC9-6043-27C2-00DA78BB7B32}" dt="2022-12-08T06:23:08.252" v="339"/>
          <ac:spMkLst>
            <pc:docMk/>
            <pc:sldMk cId="4276250379" sldId="304"/>
            <ac:spMk id="52" creationId="{488333BA-AE6E-427A-9B16-A39C8073F4EB}"/>
          </ac:spMkLst>
        </pc:spChg>
        <pc:spChg chg="add del">
          <ac:chgData name="Yash Luharuka" userId="S::luharuka.y@northeastern.edu::59b7b67d-004d-4fbf-8852-d5335a82df6e" providerId="AD" clId="Web-{5E7F5D14-9DC9-6043-27C2-00DA78BB7B32}" dt="2022-12-08T06:23:08.252" v="339"/>
          <ac:spMkLst>
            <pc:docMk/>
            <pc:sldMk cId="4276250379" sldId="304"/>
            <ac:spMk id="54" creationId="{F98ED85F-DCEE-4B50-802E-71A6E3E12B04}"/>
          </ac:spMkLst>
        </pc:spChg>
        <pc:spChg chg="add del">
          <ac:chgData name="Yash Luharuka" userId="S::luharuka.y@northeastern.edu::59b7b67d-004d-4fbf-8852-d5335a82df6e" providerId="AD" clId="Web-{5E7F5D14-9DC9-6043-27C2-00DA78BB7B32}" dt="2022-12-08T06:30:16.797" v="420"/>
          <ac:spMkLst>
            <pc:docMk/>
            <pc:sldMk cId="4276250379" sldId="304"/>
            <ac:spMk id="412" creationId="{6C4028FD-8BAA-4A19-BFDE-594D991B7552}"/>
          </ac:spMkLst>
        </pc:spChg>
        <pc:spChg chg="add del">
          <ac:chgData name="Yash Luharuka" userId="S::luharuka.y@northeastern.edu::59b7b67d-004d-4fbf-8852-d5335a82df6e" providerId="AD" clId="Web-{5E7F5D14-9DC9-6043-27C2-00DA78BB7B32}" dt="2022-12-08T06:30:06.749" v="417"/>
          <ac:spMkLst>
            <pc:docMk/>
            <pc:sldMk cId="4276250379" sldId="304"/>
            <ac:spMk id="417" creationId="{955A2079-FA98-4876-80F0-72364A7D2EA4}"/>
          </ac:spMkLst>
        </pc:spChg>
        <pc:spChg chg="add del">
          <ac:chgData name="Yash Luharuka" userId="S::luharuka.y@northeastern.edu::59b7b67d-004d-4fbf-8852-d5335a82df6e" providerId="AD" clId="Web-{5E7F5D14-9DC9-6043-27C2-00DA78BB7B32}" dt="2022-12-08T06:30:16.781" v="419"/>
          <ac:spMkLst>
            <pc:docMk/>
            <pc:sldMk cId="4276250379" sldId="304"/>
            <ac:spMk id="419" creationId="{2E80C965-DB6D-4F81-9E9E-B027384D0BD6}"/>
          </ac:spMkLst>
        </pc:spChg>
        <pc:spChg chg="add del">
          <ac:chgData name="Yash Luharuka" userId="S::luharuka.y@northeastern.edu::59b7b67d-004d-4fbf-8852-d5335a82df6e" providerId="AD" clId="Web-{5E7F5D14-9DC9-6043-27C2-00DA78BB7B32}" dt="2022-12-08T06:30:16.781" v="419"/>
          <ac:spMkLst>
            <pc:docMk/>
            <pc:sldMk cId="4276250379" sldId="304"/>
            <ac:spMk id="420" creationId="{2B566528-1B12-4246-9431-5C2D7D081168}"/>
          </ac:spMkLst>
        </pc:spChg>
        <pc:spChg chg="add del">
          <ac:chgData name="Yash Luharuka" userId="S::luharuka.y@northeastern.edu::59b7b67d-004d-4fbf-8852-d5335a82df6e" providerId="AD" clId="Web-{5E7F5D14-9DC9-6043-27C2-00DA78BB7B32}" dt="2022-12-08T06:30:16.781" v="419"/>
          <ac:spMkLst>
            <pc:docMk/>
            <pc:sldMk cId="4276250379" sldId="304"/>
            <ac:spMk id="421" creationId="{A580F890-B085-4E95-96AA-55AEBEC5CE6E}"/>
          </ac:spMkLst>
        </pc:spChg>
        <pc:spChg chg="add del">
          <ac:chgData name="Yash Luharuka" userId="S::luharuka.y@northeastern.edu::59b7b67d-004d-4fbf-8852-d5335a82df6e" providerId="AD" clId="Web-{5E7F5D14-9DC9-6043-27C2-00DA78BB7B32}" dt="2022-12-08T06:30:16.781" v="419"/>
          <ac:spMkLst>
            <pc:docMk/>
            <pc:sldMk cId="4276250379" sldId="304"/>
            <ac:spMk id="423" creationId="{D3F51FEB-38FB-4F6C-9F7B-2F2AFAB65463}"/>
          </ac:spMkLst>
        </pc:spChg>
        <pc:spChg chg="add del">
          <ac:chgData name="Yash Luharuka" userId="S::luharuka.y@northeastern.edu::59b7b67d-004d-4fbf-8852-d5335a82df6e" providerId="AD" clId="Web-{5E7F5D14-9DC9-6043-27C2-00DA78BB7B32}" dt="2022-12-08T06:30:16.781" v="419"/>
          <ac:spMkLst>
            <pc:docMk/>
            <pc:sldMk cId="4276250379" sldId="304"/>
            <ac:spMk id="425" creationId="{1E547BA6-BAE0-43BB-A7CA-60F69CE252F0}"/>
          </ac:spMkLst>
        </pc:spChg>
        <pc:spChg chg="add">
          <ac:chgData name="Yash Luharuka" userId="S::luharuka.y@northeastern.edu::59b7b67d-004d-4fbf-8852-d5335a82df6e" providerId="AD" clId="Web-{5E7F5D14-9DC9-6043-27C2-00DA78BB7B32}" dt="2022-12-08T06:30:16.797" v="420"/>
          <ac:spMkLst>
            <pc:docMk/>
            <pc:sldMk cId="4276250379" sldId="304"/>
            <ac:spMk id="427" creationId="{FF9F2414-84E8-453E-B1F3-389FDE8192D9}"/>
          </ac:spMkLst>
        </pc:spChg>
        <pc:spChg chg="add">
          <ac:chgData name="Yash Luharuka" userId="S::luharuka.y@northeastern.edu::59b7b67d-004d-4fbf-8852-d5335a82df6e" providerId="AD" clId="Web-{5E7F5D14-9DC9-6043-27C2-00DA78BB7B32}" dt="2022-12-08T06:30:16.797" v="420"/>
          <ac:spMkLst>
            <pc:docMk/>
            <pc:sldMk cId="4276250379" sldId="304"/>
            <ac:spMk id="428" creationId="{F3060C83-F051-4F0E-ABAD-AA0DFC48B218}"/>
          </ac:spMkLst>
        </pc:spChg>
        <pc:spChg chg="add">
          <ac:chgData name="Yash Luharuka" userId="S::luharuka.y@northeastern.edu::59b7b67d-004d-4fbf-8852-d5335a82df6e" providerId="AD" clId="Web-{5E7F5D14-9DC9-6043-27C2-00DA78BB7B32}" dt="2022-12-08T06:30:16.797" v="420"/>
          <ac:spMkLst>
            <pc:docMk/>
            <pc:sldMk cId="4276250379" sldId="304"/>
            <ac:spMk id="429" creationId="{3ECA69A1-7536-43AC-85EF-C7106179F5ED}"/>
          </ac:spMkLst>
        </pc:spChg>
        <pc:spChg chg="add">
          <ac:chgData name="Yash Luharuka" userId="S::luharuka.y@northeastern.edu::59b7b67d-004d-4fbf-8852-d5335a82df6e" providerId="AD" clId="Web-{5E7F5D14-9DC9-6043-27C2-00DA78BB7B32}" dt="2022-12-08T06:30:16.797" v="420"/>
          <ac:spMkLst>
            <pc:docMk/>
            <pc:sldMk cId="4276250379" sldId="304"/>
            <ac:spMk id="430" creationId="{83C98ABE-055B-441F-B07E-44F97F083C39}"/>
          </ac:spMkLst>
        </pc:spChg>
        <pc:spChg chg="add">
          <ac:chgData name="Yash Luharuka" userId="S::luharuka.y@northeastern.edu::59b7b67d-004d-4fbf-8852-d5335a82df6e" providerId="AD" clId="Web-{5E7F5D14-9DC9-6043-27C2-00DA78BB7B32}" dt="2022-12-08T06:30:16.797" v="420"/>
          <ac:spMkLst>
            <pc:docMk/>
            <pc:sldMk cId="4276250379" sldId="304"/>
            <ac:spMk id="431" creationId="{29FDB030-9B49-4CED-8CCD-4D99382388AC}"/>
          </ac:spMkLst>
        </pc:spChg>
        <pc:spChg chg="add">
          <ac:chgData name="Yash Luharuka" userId="S::luharuka.y@northeastern.edu::59b7b67d-004d-4fbf-8852-d5335a82df6e" providerId="AD" clId="Web-{5E7F5D14-9DC9-6043-27C2-00DA78BB7B32}" dt="2022-12-08T06:30:16.797" v="420"/>
          <ac:spMkLst>
            <pc:docMk/>
            <pc:sldMk cId="4276250379" sldId="304"/>
            <ac:spMk id="432" creationId="{3783CA14-24A1-485C-8B30-D6A5D87987AD}"/>
          </ac:spMkLst>
        </pc:spChg>
        <pc:spChg chg="add">
          <ac:chgData name="Yash Luharuka" userId="S::luharuka.y@northeastern.edu::59b7b67d-004d-4fbf-8852-d5335a82df6e" providerId="AD" clId="Web-{5E7F5D14-9DC9-6043-27C2-00DA78BB7B32}" dt="2022-12-08T06:30:16.797" v="420"/>
          <ac:spMkLst>
            <pc:docMk/>
            <pc:sldMk cId="4276250379" sldId="304"/>
            <ac:spMk id="433" creationId="{9A97C86A-04D6-40F7-AE84-31AB43E6A846}"/>
          </ac:spMkLst>
        </pc:spChg>
        <pc:graphicFrameChg chg="add del mod modGraphic">
          <ac:chgData name="Yash Luharuka" userId="S::luharuka.y@northeastern.edu::59b7b67d-004d-4fbf-8852-d5335a82df6e" providerId="AD" clId="Web-{5E7F5D14-9DC9-6043-27C2-00DA78BB7B32}" dt="2022-12-08T06:27:36.630" v="398"/>
          <ac:graphicFrameMkLst>
            <pc:docMk/>
            <pc:sldMk cId="4276250379" sldId="304"/>
            <ac:graphicFrameMk id="4" creationId="{08C8809D-79DE-E938-47FB-83F62EDB180B}"/>
          </ac:graphicFrameMkLst>
        </pc:graphicFrameChg>
        <pc:graphicFrameChg chg="add del mod modGraphic">
          <ac:chgData name="Yash Luharuka" userId="S::luharuka.y@northeastern.edu::59b7b67d-004d-4fbf-8852-d5335a82df6e" providerId="AD" clId="Web-{5E7F5D14-9DC9-6043-27C2-00DA78BB7B32}" dt="2022-12-08T06:35:18.176" v="457"/>
          <ac:graphicFrameMkLst>
            <pc:docMk/>
            <pc:sldMk cId="4276250379" sldId="304"/>
            <ac:graphicFrameMk id="407" creationId="{93DF4FBD-D915-FEB0-707A-4491A838A18F}"/>
          </ac:graphicFrameMkLst>
        </pc:graphicFrameChg>
        <pc:graphicFrameChg chg="add mod">
          <ac:chgData name="Yash Luharuka" userId="S::luharuka.y@northeastern.edu::59b7b67d-004d-4fbf-8852-d5335a82df6e" providerId="AD" clId="Web-{5E7F5D14-9DC9-6043-27C2-00DA78BB7B32}" dt="2022-12-08T06:35:25.021" v="458"/>
          <ac:graphicFrameMkLst>
            <pc:docMk/>
            <pc:sldMk cId="4276250379" sldId="304"/>
            <ac:graphicFrameMk id="942" creationId="{C99462D1-1F21-9769-926F-1772916B0ADB}"/>
          </ac:graphicFrameMkLst>
        </pc:graphicFrameChg>
        <pc:picChg chg="add del">
          <ac:chgData name="Yash Luharuka" userId="S::luharuka.y@northeastern.edu::59b7b67d-004d-4fbf-8852-d5335a82df6e" providerId="AD" clId="Web-{5E7F5D14-9DC9-6043-27C2-00DA78BB7B32}" dt="2022-12-08T06:19:02.767" v="300"/>
          <ac:picMkLst>
            <pc:docMk/>
            <pc:sldMk cId="4276250379" sldId="304"/>
            <ac:picMk id="5" creationId="{B4A62CB5-84B6-C1E8-7418-A5E6D8B92038}"/>
          </ac:picMkLst>
        </pc:picChg>
        <pc:picChg chg="add del">
          <ac:chgData name="Yash Luharuka" userId="S::luharuka.y@northeastern.edu::59b7b67d-004d-4fbf-8852-d5335a82df6e" providerId="AD" clId="Web-{5E7F5D14-9DC9-6043-27C2-00DA78BB7B32}" dt="2022-12-08T06:27:33.301" v="397"/>
          <ac:picMkLst>
            <pc:docMk/>
            <pc:sldMk cId="4276250379" sldId="304"/>
            <ac:picMk id="6" creationId="{095D87C2-315E-4D11-E1A2-AF35A66E2B22}"/>
          </ac:picMkLst>
        </pc:picChg>
        <pc:picChg chg="add del">
          <ac:chgData name="Yash Luharuka" userId="S::luharuka.y@northeastern.edu::59b7b67d-004d-4fbf-8852-d5335a82df6e" providerId="AD" clId="Web-{5E7F5D14-9DC9-6043-27C2-00DA78BB7B32}" dt="2022-12-08T06:25:08.323" v="375"/>
          <ac:picMkLst>
            <pc:docMk/>
            <pc:sldMk cId="4276250379" sldId="304"/>
            <ac:picMk id="16" creationId="{0D1AF886-AC3D-575A-4B11-DD7C498DF1E5}"/>
          </ac:picMkLst>
        </pc:picChg>
        <pc:picChg chg="add del mod">
          <ac:chgData name="Yash Luharuka" userId="S::luharuka.y@northeastern.edu::59b7b67d-004d-4fbf-8852-d5335a82df6e" providerId="AD" clId="Web-{5E7F5D14-9DC9-6043-27C2-00DA78BB7B32}" dt="2022-12-08T06:23:19.940" v="372"/>
          <ac:picMkLst>
            <pc:docMk/>
            <pc:sldMk cId="4276250379" sldId="304"/>
            <ac:picMk id="20" creationId="{0519115F-8E7C-E518-9E5B-EE09F20DF827}"/>
          </ac:picMkLst>
        </pc:picChg>
        <pc:picChg chg="add del">
          <ac:chgData name="Yash Luharuka" userId="S::luharuka.y@northeastern.edu::59b7b67d-004d-4fbf-8852-d5335a82df6e" providerId="AD" clId="Web-{5E7F5D14-9DC9-6043-27C2-00DA78BB7B32}" dt="2022-12-08T06:25:15.057" v="377"/>
          <ac:picMkLst>
            <pc:docMk/>
            <pc:sldMk cId="4276250379" sldId="304"/>
            <ac:picMk id="28" creationId="{39581F77-200E-0970-8AFD-4646834C8641}"/>
          </ac:picMkLst>
        </pc:picChg>
        <pc:cxnChg chg="add del">
          <ac:chgData name="Yash Luharuka" userId="S::luharuka.y@northeastern.edu::59b7b67d-004d-4fbf-8852-d5335a82df6e" providerId="AD" clId="Web-{5E7F5D14-9DC9-6043-27C2-00DA78BB7B32}" dt="2022-12-08T06:25:15.495" v="378"/>
          <ac:cxnSpMkLst>
            <pc:docMk/>
            <pc:sldMk cId="4276250379" sldId="304"/>
            <ac:cxnSpMk id="14" creationId="{23AAC9B5-8015-485C-ACF9-A750390E9A56}"/>
          </ac:cxnSpMkLst>
        </pc:cxnChg>
        <pc:cxnChg chg="add del">
          <ac:chgData name="Yash Luharuka" userId="S::luharuka.y@northeastern.edu::59b7b67d-004d-4fbf-8852-d5335a82df6e" providerId="AD" clId="Web-{5E7F5D14-9DC9-6043-27C2-00DA78BB7B32}" dt="2022-12-08T06:27:33.301" v="397"/>
          <ac:cxnSpMkLst>
            <pc:docMk/>
            <pc:sldMk cId="4276250379" sldId="304"/>
            <ac:cxnSpMk id="27" creationId="{67182200-4859-4C8D-BCBB-55B245C28BA3}"/>
          </ac:cxnSpMkLst>
        </pc:cxnChg>
        <pc:cxnChg chg="add del">
          <ac:chgData name="Yash Luharuka" userId="S::luharuka.y@northeastern.edu::59b7b67d-004d-4fbf-8852-d5335a82df6e" providerId="AD" clId="Web-{5E7F5D14-9DC9-6043-27C2-00DA78BB7B32}" dt="2022-12-08T06:25:15.057" v="377"/>
          <ac:cxnSpMkLst>
            <pc:docMk/>
            <pc:sldMk cId="4276250379" sldId="304"/>
            <ac:cxnSpMk id="32" creationId="{67182200-4859-4C8D-BCBB-55B245C28BA3}"/>
          </ac:cxnSpMkLst>
        </pc:cxnChg>
        <pc:cxnChg chg="add del">
          <ac:chgData name="Yash Luharuka" userId="S::luharuka.y@northeastern.edu::59b7b67d-004d-4fbf-8852-d5335a82df6e" providerId="AD" clId="Web-{5E7F5D14-9DC9-6043-27C2-00DA78BB7B32}" dt="2022-12-08T06:23:08.861" v="340"/>
          <ac:cxnSpMkLst>
            <pc:docMk/>
            <pc:sldMk cId="4276250379" sldId="304"/>
            <ac:cxnSpMk id="47" creationId="{2D72A2C9-F3CA-4216-8BAD-FA4C970C3C4E}"/>
          </ac:cxnSpMkLst>
        </pc:cxnChg>
      </pc:sldChg>
      <pc:sldChg chg="addSp delSp modSp mod modClrScheme delDesignElem chgLayout">
        <pc:chgData name="Yash Luharuka" userId="S::luharuka.y@northeastern.edu::59b7b67d-004d-4fbf-8852-d5335a82df6e" providerId="AD" clId="Web-{5E7F5D14-9DC9-6043-27C2-00DA78BB7B32}" dt="2022-12-08T06:27:28.535" v="396"/>
        <pc:sldMkLst>
          <pc:docMk/>
          <pc:sldMk cId="2643394168" sldId="306"/>
        </pc:sldMkLst>
        <pc:spChg chg="mod ord">
          <ac:chgData name="Yash Luharuka" userId="S::luharuka.y@northeastern.edu::59b7b67d-004d-4fbf-8852-d5335a82df6e" providerId="AD" clId="Web-{5E7F5D14-9DC9-6043-27C2-00DA78BB7B32}" dt="2022-12-08T06:27:28.535" v="396"/>
          <ac:spMkLst>
            <pc:docMk/>
            <pc:sldMk cId="2643394168" sldId="306"/>
            <ac:spMk id="2" creationId="{6840B932-2FE9-61FA-DC64-B51BBCA070CA}"/>
          </ac:spMkLst>
        </pc:spChg>
        <pc:spChg chg="mod ord">
          <ac:chgData name="Yash Luharuka" userId="S::luharuka.y@northeastern.edu::59b7b67d-004d-4fbf-8852-d5335a82df6e" providerId="AD" clId="Web-{5E7F5D14-9DC9-6043-27C2-00DA78BB7B32}" dt="2022-12-08T06:27:28.535" v="396"/>
          <ac:spMkLst>
            <pc:docMk/>
            <pc:sldMk cId="2643394168" sldId="306"/>
            <ac:spMk id="3" creationId="{70F183F0-763A-2488-9A64-47FF011C762A}"/>
          </ac:spMkLst>
        </pc:spChg>
        <pc:spChg chg="del">
          <ac:chgData name="Yash Luharuka" userId="S::luharuka.y@northeastern.edu::59b7b67d-004d-4fbf-8852-d5335a82df6e" providerId="AD" clId="Web-{5E7F5D14-9DC9-6043-27C2-00DA78BB7B32}" dt="2022-12-08T06:13:19.650" v="38"/>
          <ac:spMkLst>
            <pc:docMk/>
            <pc:sldMk cId="2643394168" sldId="306"/>
            <ac:spMk id="10" creationId="{2B566528-1B12-4246-9431-5C2D7D081168}"/>
          </ac:spMkLst>
        </pc:spChg>
        <pc:spChg chg="add del">
          <ac:chgData name="Yash Luharuka" userId="S::luharuka.y@northeastern.edu::59b7b67d-004d-4fbf-8852-d5335a82df6e" providerId="AD" clId="Web-{5E7F5D14-9DC9-6043-27C2-00DA78BB7B32}" dt="2022-12-08T06:27:28.535" v="396"/>
          <ac:spMkLst>
            <pc:docMk/>
            <pc:sldMk cId="2643394168" sldId="306"/>
            <ac:spMk id="23" creationId="{2B566528-1B12-4246-9431-5C2D7D081168}"/>
          </ac:spMkLst>
        </pc:spChg>
        <pc:grpChg chg="del">
          <ac:chgData name="Yash Luharuka" userId="S::luharuka.y@northeastern.edu::59b7b67d-004d-4fbf-8852-d5335a82df6e" providerId="AD" clId="Web-{5E7F5D14-9DC9-6043-27C2-00DA78BB7B32}" dt="2022-12-08T06:13:19.650" v="38"/>
          <ac:grpSpMkLst>
            <pc:docMk/>
            <pc:sldMk cId="2643394168" sldId="306"/>
            <ac:grpSpMk id="12" creationId="{828A5161-06F1-46CF-8AD7-844680A59E13}"/>
          </ac:grpSpMkLst>
        </pc:grpChg>
        <pc:grpChg chg="del">
          <ac:chgData name="Yash Luharuka" userId="S::luharuka.y@northeastern.edu::59b7b67d-004d-4fbf-8852-d5335a82df6e" providerId="AD" clId="Web-{5E7F5D14-9DC9-6043-27C2-00DA78BB7B32}" dt="2022-12-08T06:13:19.650" v="38"/>
          <ac:grpSpMkLst>
            <pc:docMk/>
            <pc:sldMk cId="2643394168" sldId="306"/>
            <ac:grpSpMk id="16" creationId="{5995D10D-E9C9-47DB-AE7E-801FEF38F5C9}"/>
          </ac:grpSpMkLst>
        </pc:grpChg>
        <pc:grpChg chg="add del">
          <ac:chgData name="Yash Luharuka" userId="S::luharuka.y@northeastern.edu::59b7b67d-004d-4fbf-8852-d5335a82df6e" providerId="AD" clId="Web-{5E7F5D14-9DC9-6043-27C2-00DA78BB7B32}" dt="2022-12-08T06:27:28.535" v="396"/>
          <ac:grpSpMkLst>
            <pc:docMk/>
            <pc:sldMk cId="2643394168" sldId="306"/>
            <ac:grpSpMk id="25" creationId="{828A5161-06F1-46CF-8AD7-844680A59E13}"/>
          </ac:grpSpMkLst>
        </pc:grpChg>
        <pc:grpChg chg="add del">
          <ac:chgData name="Yash Luharuka" userId="S::luharuka.y@northeastern.edu::59b7b67d-004d-4fbf-8852-d5335a82df6e" providerId="AD" clId="Web-{5E7F5D14-9DC9-6043-27C2-00DA78BB7B32}" dt="2022-12-08T06:27:28.535" v="396"/>
          <ac:grpSpMkLst>
            <pc:docMk/>
            <pc:sldMk cId="2643394168" sldId="306"/>
            <ac:grpSpMk id="29" creationId="{5995D10D-E9C9-47DB-AE7E-801FEF38F5C9}"/>
          </ac:grpSpMkLst>
        </pc:grpChg>
        <pc:picChg chg="add mod">
          <ac:chgData name="Yash Luharuka" userId="S::luharuka.y@northeastern.edu::59b7b67d-004d-4fbf-8852-d5335a82df6e" providerId="AD" clId="Web-{5E7F5D14-9DC9-6043-27C2-00DA78BB7B32}" dt="2022-12-08T06:13:19.650" v="38"/>
          <ac:picMkLst>
            <pc:docMk/>
            <pc:sldMk cId="2643394168" sldId="306"/>
            <ac:picMk id="4" creationId="{2546F74B-6C31-1B39-1D38-DA256B49108B}"/>
          </ac:picMkLst>
        </pc:picChg>
      </pc:sldChg>
      <pc:sldChg chg="addSp delSp modSp mod modClrScheme delDesignElem chgLayout">
        <pc:chgData name="Yash Luharuka" userId="S::luharuka.y@northeastern.edu::59b7b67d-004d-4fbf-8852-d5335a82df6e" providerId="AD" clId="Web-{5E7F5D14-9DC9-6043-27C2-00DA78BB7B32}" dt="2022-12-08T06:27:28.535" v="396"/>
        <pc:sldMkLst>
          <pc:docMk/>
          <pc:sldMk cId="3724728714" sldId="307"/>
        </pc:sldMkLst>
        <pc:spChg chg="mod ord">
          <ac:chgData name="Yash Luharuka" userId="S::luharuka.y@northeastern.edu::59b7b67d-004d-4fbf-8852-d5335a82df6e" providerId="AD" clId="Web-{5E7F5D14-9DC9-6043-27C2-00DA78BB7B32}" dt="2022-12-08T06:27:28.535" v="396"/>
          <ac:spMkLst>
            <pc:docMk/>
            <pc:sldMk cId="3724728714" sldId="307"/>
            <ac:spMk id="2" creationId="{6840B932-2FE9-61FA-DC64-B51BBCA070CA}"/>
          </ac:spMkLst>
        </pc:spChg>
        <pc:spChg chg="mod ord">
          <ac:chgData name="Yash Luharuka" userId="S::luharuka.y@northeastern.edu::59b7b67d-004d-4fbf-8852-d5335a82df6e" providerId="AD" clId="Web-{5E7F5D14-9DC9-6043-27C2-00DA78BB7B32}" dt="2022-12-08T06:27:28.535" v="396"/>
          <ac:spMkLst>
            <pc:docMk/>
            <pc:sldMk cId="3724728714" sldId="307"/>
            <ac:spMk id="3" creationId="{70F183F0-763A-2488-9A64-47FF011C762A}"/>
          </ac:spMkLst>
        </pc:spChg>
        <pc:spChg chg="add del">
          <ac:chgData name="Yash Luharuka" userId="S::luharuka.y@northeastern.edu::59b7b67d-004d-4fbf-8852-d5335a82df6e" providerId="AD" clId="Web-{5E7F5D14-9DC9-6043-27C2-00DA78BB7B32}" dt="2022-12-08T06:27:28.535" v="396"/>
          <ac:spMkLst>
            <pc:docMk/>
            <pc:sldMk cId="3724728714" sldId="307"/>
            <ac:spMk id="10" creationId="{2B566528-1B12-4246-9431-5C2D7D081168}"/>
          </ac:spMkLst>
        </pc:spChg>
        <pc:grpChg chg="add del">
          <ac:chgData name="Yash Luharuka" userId="S::luharuka.y@northeastern.edu::59b7b67d-004d-4fbf-8852-d5335a82df6e" providerId="AD" clId="Web-{5E7F5D14-9DC9-6043-27C2-00DA78BB7B32}" dt="2022-12-08T06:27:28.535" v="396"/>
          <ac:grpSpMkLst>
            <pc:docMk/>
            <pc:sldMk cId="3724728714" sldId="307"/>
            <ac:grpSpMk id="12" creationId="{828A5161-06F1-46CF-8AD7-844680A59E13}"/>
          </ac:grpSpMkLst>
        </pc:grpChg>
        <pc:grpChg chg="add del">
          <ac:chgData name="Yash Luharuka" userId="S::luharuka.y@northeastern.edu::59b7b67d-004d-4fbf-8852-d5335a82df6e" providerId="AD" clId="Web-{5E7F5D14-9DC9-6043-27C2-00DA78BB7B32}" dt="2022-12-08T06:27:28.535" v="396"/>
          <ac:grpSpMkLst>
            <pc:docMk/>
            <pc:sldMk cId="3724728714" sldId="307"/>
            <ac:grpSpMk id="16" creationId="{5995D10D-E9C9-47DB-AE7E-801FEF38F5C9}"/>
          </ac:grpSpMkLst>
        </pc:grpChg>
      </pc:sldChg>
      <pc:sldChg chg="addSp delSp modSp new mod setBg modClrScheme chgLayout">
        <pc:chgData name="Yash Luharuka" userId="S::luharuka.y@northeastern.edu::59b7b67d-004d-4fbf-8852-d5335a82df6e" providerId="AD" clId="Web-{5E7F5D14-9DC9-6043-27C2-00DA78BB7B32}" dt="2022-12-08T06:44:08.777" v="553"/>
        <pc:sldMkLst>
          <pc:docMk/>
          <pc:sldMk cId="1352051580" sldId="308"/>
        </pc:sldMkLst>
        <pc:spChg chg="mod ord">
          <ac:chgData name="Yash Luharuka" userId="S::luharuka.y@northeastern.edu::59b7b67d-004d-4fbf-8852-d5335a82df6e" providerId="AD" clId="Web-{5E7F5D14-9DC9-6043-27C2-00DA78BB7B32}" dt="2022-12-08T06:44:08.777" v="553"/>
          <ac:spMkLst>
            <pc:docMk/>
            <pc:sldMk cId="1352051580" sldId="308"/>
            <ac:spMk id="2" creationId="{68EC0240-570F-9FB2-1642-D595E00CA287}"/>
          </ac:spMkLst>
        </pc:spChg>
        <pc:spChg chg="add del mod ord">
          <ac:chgData name="Yash Luharuka" userId="S::luharuka.y@northeastern.edu::59b7b67d-004d-4fbf-8852-d5335a82df6e" providerId="AD" clId="Web-{5E7F5D14-9DC9-6043-27C2-00DA78BB7B32}" dt="2022-12-08T06:44:08.777" v="553"/>
          <ac:spMkLst>
            <pc:docMk/>
            <pc:sldMk cId="1352051580" sldId="308"/>
            <ac:spMk id="3" creationId="{A6D51308-8EE1-2A7D-65CB-6B7E41E85C98}"/>
          </ac:spMkLst>
        </pc:spChg>
        <pc:spChg chg="add del">
          <ac:chgData name="Yash Luharuka" userId="S::luharuka.y@northeastern.edu::59b7b67d-004d-4fbf-8852-d5335a82df6e" providerId="AD" clId="Web-{5E7F5D14-9DC9-6043-27C2-00DA78BB7B32}" dt="2022-12-08T06:44:08.777" v="553"/>
          <ac:spMkLst>
            <pc:docMk/>
            <pc:sldMk cId="1352051580" sldId="308"/>
            <ac:spMk id="10" creationId="{EDDBB197-D710-4A4F-A9CA-FD2177498BE8}"/>
          </ac:spMkLst>
        </pc:spChg>
        <pc:spChg chg="add del">
          <ac:chgData name="Yash Luharuka" userId="S::luharuka.y@northeastern.edu::59b7b67d-004d-4fbf-8852-d5335a82df6e" providerId="AD" clId="Web-{5E7F5D14-9DC9-6043-27C2-00DA78BB7B32}" dt="2022-12-08T06:44:08.777" v="553"/>
          <ac:spMkLst>
            <pc:docMk/>
            <pc:sldMk cId="1352051580" sldId="308"/>
            <ac:spMk id="12" creationId="{975D1CFA-2CDB-4B64-BD9F-85744E8DA12F}"/>
          </ac:spMkLst>
        </pc:spChg>
        <pc:spChg chg="add">
          <ac:chgData name="Yash Luharuka" userId="S::luharuka.y@northeastern.edu::59b7b67d-004d-4fbf-8852-d5335a82df6e" providerId="AD" clId="Web-{5E7F5D14-9DC9-6043-27C2-00DA78BB7B32}" dt="2022-12-08T06:44:08.777" v="553"/>
          <ac:spMkLst>
            <pc:docMk/>
            <pc:sldMk cId="1352051580" sldId="308"/>
            <ac:spMk id="23" creationId="{2B566528-1B12-4246-9431-5C2D7D081168}"/>
          </ac:spMkLst>
        </pc:spChg>
        <pc:grpChg chg="add del">
          <ac:chgData name="Yash Luharuka" userId="S::luharuka.y@northeastern.edu::59b7b67d-004d-4fbf-8852-d5335a82df6e" providerId="AD" clId="Web-{5E7F5D14-9DC9-6043-27C2-00DA78BB7B32}" dt="2022-12-08T06:44:08.777" v="553"/>
          <ac:grpSpMkLst>
            <pc:docMk/>
            <pc:sldMk cId="1352051580" sldId="308"/>
            <ac:grpSpMk id="14" creationId="{25EE5136-01F1-466C-962D-BA9B4C6757AA}"/>
          </ac:grpSpMkLst>
        </pc:grpChg>
        <pc:grpChg chg="add">
          <ac:chgData name="Yash Luharuka" userId="S::luharuka.y@northeastern.edu::59b7b67d-004d-4fbf-8852-d5335a82df6e" providerId="AD" clId="Web-{5E7F5D14-9DC9-6043-27C2-00DA78BB7B32}" dt="2022-12-08T06:44:08.777" v="553"/>
          <ac:grpSpMkLst>
            <pc:docMk/>
            <pc:sldMk cId="1352051580" sldId="308"/>
            <ac:grpSpMk id="25" creationId="{828A5161-06F1-46CF-8AD7-844680A59E13}"/>
          </ac:grpSpMkLst>
        </pc:grpChg>
        <pc:grpChg chg="add">
          <ac:chgData name="Yash Luharuka" userId="S::luharuka.y@northeastern.edu::59b7b67d-004d-4fbf-8852-d5335a82df6e" providerId="AD" clId="Web-{5E7F5D14-9DC9-6043-27C2-00DA78BB7B32}" dt="2022-12-08T06:44:08.777" v="553"/>
          <ac:grpSpMkLst>
            <pc:docMk/>
            <pc:sldMk cId="1352051580" sldId="308"/>
            <ac:grpSpMk id="29" creationId="{5995D10D-E9C9-47DB-AE7E-801FEF38F5C9}"/>
          </ac:grpSpMkLst>
        </pc:grpChg>
        <pc:picChg chg="add mod">
          <ac:chgData name="Yash Luharuka" userId="S::luharuka.y@northeastern.edu::59b7b67d-004d-4fbf-8852-d5335a82df6e" providerId="AD" clId="Web-{5E7F5D14-9DC9-6043-27C2-00DA78BB7B32}" dt="2022-12-08T06:44:08.777" v="553"/>
          <ac:picMkLst>
            <pc:docMk/>
            <pc:sldMk cId="1352051580" sldId="308"/>
            <ac:picMk id="7" creationId="{40EBB0B5-FAE1-089B-D1D0-9C169652B5D7}"/>
          </ac:picMkLst>
        </pc:picChg>
      </pc:sldChg>
      <pc:sldChg chg="addSp delSp modSp add ord replId">
        <pc:chgData name="Yash Luharuka" userId="S::luharuka.y@northeastern.edu::59b7b67d-004d-4fbf-8852-d5335a82df6e" providerId="AD" clId="Web-{5E7F5D14-9DC9-6043-27C2-00DA78BB7B32}" dt="2022-12-08T06:34:00.265" v="452"/>
        <pc:sldMkLst>
          <pc:docMk/>
          <pc:sldMk cId="3616479216" sldId="309"/>
        </pc:sldMkLst>
        <pc:spChg chg="mod">
          <ac:chgData name="Yash Luharuka" userId="S::luharuka.y@northeastern.edu::59b7b67d-004d-4fbf-8852-d5335a82df6e" providerId="AD" clId="Web-{5E7F5D14-9DC9-6043-27C2-00DA78BB7B32}" dt="2022-12-08T06:33:28.263" v="440" actId="20577"/>
          <ac:spMkLst>
            <pc:docMk/>
            <pc:sldMk cId="3616479216" sldId="309"/>
            <ac:spMk id="2" creationId="{6840B932-2FE9-61FA-DC64-B51BBCA070CA}"/>
          </ac:spMkLst>
        </pc:spChg>
        <pc:grpChg chg="add">
          <ac:chgData name="Yash Luharuka" userId="S::luharuka.y@northeastern.edu::59b7b67d-004d-4fbf-8852-d5335a82df6e" providerId="AD" clId="Web-{5E7F5D14-9DC9-6043-27C2-00DA78BB7B32}" dt="2022-12-08T06:33:59.968" v="442"/>
          <ac:grpSpMkLst>
            <pc:docMk/>
            <pc:sldMk cId="3616479216" sldId="309"/>
            <ac:grpSpMk id="21" creationId="{F05B3660-EDE8-418F-EBB7-1276402B1EB3}"/>
          </ac:grpSpMkLst>
        </pc:grpChg>
        <pc:grpChg chg="add">
          <ac:chgData name="Yash Luharuka" userId="S::luharuka.y@northeastern.edu::59b7b67d-004d-4fbf-8852-d5335a82df6e" providerId="AD" clId="Web-{5E7F5D14-9DC9-6043-27C2-00DA78BB7B32}" dt="2022-12-08T06:34:00.062" v="443"/>
          <ac:grpSpMkLst>
            <pc:docMk/>
            <pc:sldMk cId="3616479216" sldId="309"/>
            <ac:grpSpMk id="27" creationId="{2A82B4CC-202E-9B28-F33C-A4D03442D6CC}"/>
          </ac:grpSpMkLst>
        </pc:grpChg>
        <pc:grpChg chg="add">
          <ac:chgData name="Yash Luharuka" userId="S::luharuka.y@northeastern.edu::59b7b67d-004d-4fbf-8852-d5335a82df6e" providerId="AD" clId="Web-{5E7F5D14-9DC9-6043-27C2-00DA78BB7B32}" dt="2022-12-08T06:34:00.109" v="445"/>
          <ac:grpSpMkLst>
            <pc:docMk/>
            <pc:sldMk cId="3616479216" sldId="309"/>
            <ac:grpSpMk id="35" creationId="{C1F48BC2-7CC8-677B-5066-C947F6BB7E11}"/>
          </ac:grpSpMkLst>
        </pc:grpChg>
        <pc:grpChg chg="add">
          <ac:chgData name="Yash Luharuka" userId="S::luharuka.y@northeastern.edu::59b7b67d-004d-4fbf-8852-d5335a82df6e" providerId="AD" clId="Web-{5E7F5D14-9DC9-6043-27C2-00DA78BB7B32}" dt="2022-12-08T06:34:00.140" v="446"/>
          <ac:grpSpMkLst>
            <pc:docMk/>
            <pc:sldMk cId="3616479216" sldId="309"/>
            <ac:grpSpMk id="41" creationId="{42A8A9F3-2C34-7329-28BE-018085DBA802}"/>
          </ac:grpSpMkLst>
        </pc:grpChg>
        <pc:grpChg chg="add">
          <ac:chgData name="Yash Luharuka" userId="S::luharuka.y@northeastern.edu::59b7b67d-004d-4fbf-8852-d5335a82df6e" providerId="AD" clId="Web-{5E7F5D14-9DC9-6043-27C2-00DA78BB7B32}" dt="2022-12-08T06:34:00.171" v="447"/>
          <ac:grpSpMkLst>
            <pc:docMk/>
            <pc:sldMk cId="3616479216" sldId="309"/>
            <ac:grpSpMk id="47" creationId="{1BBA9D7B-33CC-AC18-825B-11FB4AF64CCA}"/>
          </ac:grpSpMkLst>
        </pc:grpChg>
        <pc:grpChg chg="add">
          <ac:chgData name="Yash Luharuka" userId="S::luharuka.y@northeastern.edu::59b7b67d-004d-4fbf-8852-d5335a82df6e" providerId="AD" clId="Web-{5E7F5D14-9DC9-6043-27C2-00DA78BB7B32}" dt="2022-12-08T06:34:00.202" v="448"/>
          <ac:grpSpMkLst>
            <pc:docMk/>
            <pc:sldMk cId="3616479216" sldId="309"/>
            <ac:grpSpMk id="53" creationId="{45D8CAA8-590E-AF99-B6B6-D13E2F83659C}"/>
          </ac:grpSpMkLst>
        </pc:grpChg>
        <pc:graphicFrameChg chg="del">
          <ac:chgData name="Yash Luharuka" userId="S::luharuka.y@northeastern.edu::59b7b67d-004d-4fbf-8852-d5335a82df6e" providerId="AD" clId="Web-{5E7F5D14-9DC9-6043-27C2-00DA78BB7B32}" dt="2022-12-08T06:33:30.685" v="441"/>
          <ac:graphicFrameMkLst>
            <pc:docMk/>
            <pc:sldMk cId="3616479216" sldId="309"/>
            <ac:graphicFrameMk id="407" creationId="{93DF4FBD-D915-FEB0-707A-4491A838A18F}"/>
          </ac:graphicFrameMkLst>
        </pc:graphicFrameChg>
        <pc:cxnChg chg="add">
          <ac:chgData name="Yash Luharuka" userId="S::luharuka.y@northeastern.edu::59b7b67d-004d-4fbf-8852-d5335a82df6e" providerId="AD" clId="Web-{5E7F5D14-9DC9-6043-27C2-00DA78BB7B32}" dt="2022-12-08T06:34:00.062" v="444"/>
          <ac:cxnSpMkLst>
            <pc:docMk/>
            <pc:sldMk cId="3616479216" sldId="309"/>
            <ac:cxnSpMk id="29" creationId="{3F627CB8-A451-D7ED-FD91-06FC3B1D985C}"/>
          </ac:cxnSpMkLst>
        </pc:cxnChg>
        <pc:cxnChg chg="add">
          <ac:chgData name="Yash Luharuka" userId="S::luharuka.y@northeastern.edu::59b7b67d-004d-4fbf-8852-d5335a82df6e" providerId="AD" clId="Web-{5E7F5D14-9DC9-6043-27C2-00DA78BB7B32}" dt="2022-12-08T06:34:00.218" v="449"/>
          <ac:cxnSpMkLst>
            <pc:docMk/>
            <pc:sldMk cId="3616479216" sldId="309"/>
            <ac:cxnSpMk id="55" creationId="{C8979737-638C-C895-D15E-452C606085E4}"/>
          </ac:cxnSpMkLst>
        </pc:cxnChg>
        <pc:cxnChg chg="add">
          <ac:chgData name="Yash Luharuka" userId="S::luharuka.y@northeastern.edu::59b7b67d-004d-4fbf-8852-d5335a82df6e" providerId="AD" clId="Web-{5E7F5D14-9DC9-6043-27C2-00DA78BB7B32}" dt="2022-12-08T06:34:00.234" v="450"/>
          <ac:cxnSpMkLst>
            <pc:docMk/>
            <pc:sldMk cId="3616479216" sldId="309"/>
            <ac:cxnSpMk id="57" creationId="{6EEB5FE7-ABE9-A6DE-D199-6FDA578DCBE2}"/>
          </ac:cxnSpMkLst>
        </pc:cxnChg>
        <pc:cxnChg chg="add">
          <ac:chgData name="Yash Luharuka" userId="S::luharuka.y@northeastern.edu::59b7b67d-004d-4fbf-8852-d5335a82df6e" providerId="AD" clId="Web-{5E7F5D14-9DC9-6043-27C2-00DA78BB7B32}" dt="2022-12-08T06:34:00.249" v="451"/>
          <ac:cxnSpMkLst>
            <pc:docMk/>
            <pc:sldMk cId="3616479216" sldId="309"/>
            <ac:cxnSpMk id="59" creationId="{81F93636-3DD9-D325-B781-3347CD30D14F}"/>
          </ac:cxnSpMkLst>
        </pc:cxnChg>
        <pc:cxnChg chg="add">
          <ac:chgData name="Yash Luharuka" userId="S::luharuka.y@northeastern.edu::59b7b67d-004d-4fbf-8852-d5335a82df6e" providerId="AD" clId="Web-{5E7F5D14-9DC9-6043-27C2-00DA78BB7B32}" dt="2022-12-08T06:34:00.265" v="452"/>
          <ac:cxnSpMkLst>
            <pc:docMk/>
            <pc:sldMk cId="3616479216" sldId="309"/>
            <ac:cxnSpMk id="61" creationId="{13C0AB82-997E-9A44-CD84-86AFBBD822B9}"/>
          </ac:cxnSpMkLst>
        </pc:cxnChg>
      </pc:sldChg>
      <pc:sldChg chg="modSp add replId">
        <pc:chgData name="Yash Luharuka" userId="S::luharuka.y@northeastern.edu::59b7b67d-004d-4fbf-8852-d5335a82df6e" providerId="AD" clId="Web-{5E7F5D14-9DC9-6043-27C2-00DA78BB7B32}" dt="2022-12-08T06:37:40.217" v="480" actId="20577"/>
        <pc:sldMkLst>
          <pc:docMk/>
          <pc:sldMk cId="447927243" sldId="310"/>
        </pc:sldMkLst>
        <pc:graphicFrameChg chg="modGraphic">
          <ac:chgData name="Yash Luharuka" userId="S::luharuka.y@northeastern.edu::59b7b67d-004d-4fbf-8852-d5335a82df6e" providerId="AD" clId="Web-{5E7F5D14-9DC9-6043-27C2-00DA78BB7B32}" dt="2022-12-08T06:37:40.217" v="480" actId="20577"/>
          <ac:graphicFrameMkLst>
            <pc:docMk/>
            <pc:sldMk cId="447927243" sldId="310"/>
            <ac:graphicFrameMk id="407" creationId="{93DF4FBD-D915-FEB0-707A-4491A838A18F}"/>
          </ac:graphicFrameMkLst>
        </pc:graphicFrameChg>
      </pc:sldChg>
      <pc:sldChg chg="addSp delSp modSp add del ord replId">
        <pc:chgData name="Yash Luharuka" userId="S::luharuka.y@northeastern.edu::59b7b67d-004d-4fbf-8852-d5335a82df6e" providerId="AD" clId="Web-{5E7F5D14-9DC9-6043-27C2-00DA78BB7B32}" dt="2022-12-08T06:41:12.263" v="520"/>
        <pc:sldMkLst>
          <pc:docMk/>
          <pc:sldMk cId="2738040648" sldId="311"/>
        </pc:sldMkLst>
        <pc:spChg chg="mod">
          <ac:chgData name="Yash Luharuka" userId="S::luharuka.y@northeastern.edu::59b7b67d-004d-4fbf-8852-d5335a82df6e" providerId="AD" clId="Web-{5E7F5D14-9DC9-6043-27C2-00DA78BB7B32}" dt="2022-12-08T06:40:07.337" v="500" actId="20577"/>
          <ac:spMkLst>
            <pc:docMk/>
            <pc:sldMk cId="2738040648" sldId="311"/>
            <ac:spMk id="2" creationId="{6840B932-2FE9-61FA-DC64-B51BBCA070CA}"/>
          </ac:spMkLst>
        </pc:spChg>
        <pc:spChg chg="add del mod">
          <ac:chgData name="Yash Luharuka" userId="S::luharuka.y@northeastern.edu::59b7b67d-004d-4fbf-8852-d5335a82df6e" providerId="AD" clId="Web-{5E7F5D14-9DC9-6043-27C2-00DA78BB7B32}" dt="2022-12-08T06:38:27.595" v="488"/>
          <ac:spMkLst>
            <pc:docMk/>
            <pc:sldMk cId="2738040648" sldId="311"/>
            <ac:spMk id="9" creationId="{36064264-4AAB-A79D-C86D-DF1DF70C0F4A}"/>
          </ac:spMkLst>
        </pc:spChg>
        <pc:spChg chg="add del">
          <ac:chgData name="Yash Luharuka" userId="S::luharuka.y@northeastern.edu::59b7b67d-004d-4fbf-8852-d5335a82df6e" providerId="AD" clId="Web-{5E7F5D14-9DC9-6043-27C2-00DA78BB7B32}" dt="2022-12-08T06:40:29.666" v="514"/>
          <ac:spMkLst>
            <pc:docMk/>
            <pc:sldMk cId="2738040648" sldId="311"/>
            <ac:spMk id="11" creationId="{59B19E10-2A26-690F-E5A3-301C8711F7DF}"/>
          </ac:spMkLst>
        </pc:spChg>
        <pc:grpChg chg="add del mod">
          <ac:chgData name="Yash Luharuka" userId="S::luharuka.y@northeastern.edu::59b7b67d-004d-4fbf-8852-d5335a82df6e" providerId="AD" clId="Web-{5E7F5D14-9DC9-6043-27C2-00DA78BB7B32}" dt="2022-12-08T06:40:38.776" v="517"/>
          <ac:grpSpMkLst>
            <pc:docMk/>
            <pc:sldMk cId="2738040648" sldId="311"/>
            <ac:grpSpMk id="15" creationId="{0768CA85-39B0-FA5B-0499-9D34EE869C3E}"/>
          </ac:grpSpMkLst>
        </pc:grpChg>
        <pc:graphicFrameChg chg="del">
          <ac:chgData name="Yash Luharuka" userId="S::luharuka.y@northeastern.edu::59b7b67d-004d-4fbf-8852-d5335a82df6e" providerId="AD" clId="Web-{5E7F5D14-9DC9-6043-27C2-00DA78BB7B32}" dt="2022-12-08T06:38:12.079" v="486"/>
          <ac:graphicFrameMkLst>
            <pc:docMk/>
            <pc:sldMk cId="2738040648" sldId="311"/>
            <ac:graphicFrameMk id="942" creationId="{C99462D1-1F21-9769-926F-1772916B0ADB}"/>
          </ac:graphicFrameMkLst>
        </pc:graphicFrameChg>
      </pc:sldChg>
      <pc:sldChg chg="addSp delSp modSp add ord replId">
        <pc:chgData name="Yash Luharuka" userId="S::luharuka.y@northeastern.edu::59b7b67d-004d-4fbf-8852-d5335a82df6e" providerId="AD" clId="Web-{5E7F5D14-9DC9-6043-27C2-00DA78BB7B32}" dt="2022-12-08T17:00:51.734" v="589" actId="1076"/>
        <pc:sldMkLst>
          <pc:docMk/>
          <pc:sldMk cId="983573711" sldId="312"/>
        </pc:sldMkLst>
        <pc:spChg chg="mod">
          <ac:chgData name="Yash Luharuka" userId="S::luharuka.y@northeastern.edu::59b7b67d-004d-4fbf-8852-d5335a82df6e" providerId="AD" clId="Web-{5E7F5D14-9DC9-6043-27C2-00DA78BB7B32}" dt="2022-12-08T06:41:03.887" v="519" actId="20577"/>
          <ac:spMkLst>
            <pc:docMk/>
            <pc:sldMk cId="983573711" sldId="312"/>
            <ac:spMk id="2" creationId="{6840B932-2FE9-61FA-DC64-B51BBCA070CA}"/>
          </ac:spMkLst>
        </pc:spChg>
        <pc:spChg chg="add del mod">
          <ac:chgData name="Yash Luharuka" userId="S::luharuka.y@northeastern.edu::59b7b67d-004d-4fbf-8852-d5335a82df6e" providerId="AD" clId="Web-{5E7F5D14-9DC9-6043-27C2-00DA78BB7B32}" dt="2022-12-08T06:42:06.157" v="541"/>
          <ac:spMkLst>
            <pc:docMk/>
            <pc:sldMk cId="983573711" sldId="312"/>
            <ac:spMk id="3" creationId="{DB72CC39-FD40-249F-FF76-5CE21469786D}"/>
          </ac:spMkLst>
        </pc:spChg>
        <pc:spChg chg="add">
          <ac:chgData name="Yash Luharuka" userId="S::luharuka.y@northeastern.edu::59b7b67d-004d-4fbf-8852-d5335a82df6e" providerId="AD" clId="Web-{5E7F5D14-9DC9-6043-27C2-00DA78BB7B32}" dt="2022-12-08T06:40:40.261" v="518"/>
          <ac:spMkLst>
            <pc:docMk/>
            <pc:sldMk cId="983573711" sldId="312"/>
            <ac:spMk id="5" creationId="{DC84150F-D892-8AB5-EEDE-844B761C5CDA}"/>
          </ac:spMkLst>
        </pc:spChg>
        <pc:spChg chg="add">
          <ac:chgData name="Yash Luharuka" userId="S::luharuka.y@northeastern.edu::59b7b67d-004d-4fbf-8852-d5335a82df6e" providerId="AD" clId="Web-{5E7F5D14-9DC9-6043-27C2-00DA78BB7B32}" dt="2022-12-08T06:40:40.261" v="518"/>
          <ac:spMkLst>
            <pc:docMk/>
            <pc:sldMk cId="983573711" sldId="312"/>
            <ac:spMk id="6" creationId="{9BA7DE54-DDC2-8365-18A6-A75DB7C56A0F}"/>
          </ac:spMkLst>
        </pc:spChg>
        <pc:spChg chg="add mod">
          <ac:chgData name="Yash Luharuka" userId="S::luharuka.y@northeastern.edu::59b7b67d-004d-4fbf-8852-d5335a82df6e" providerId="AD" clId="Web-{5E7F5D14-9DC9-6043-27C2-00DA78BB7B32}" dt="2022-12-08T06:42:34.956" v="550" actId="20577"/>
          <ac:spMkLst>
            <pc:docMk/>
            <pc:sldMk cId="983573711" sldId="312"/>
            <ac:spMk id="7" creationId="{AF1CF6D6-B0BE-8F08-AEF7-F15D61D3EF43}"/>
          </ac:spMkLst>
        </pc:spChg>
        <pc:spChg chg="add mod">
          <ac:chgData name="Yash Luharuka" userId="S::luharuka.y@northeastern.edu::59b7b67d-004d-4fbf-8852-d5335a82df6e" providerId="AD" clId="Web-{5E7F5D14-9DC9-6043-27C2-00DA78BB7B32}" dt="2022-12-08T17:00:51.734" v="589" actId="1076"/>
          <ac:spMkLst>
            <pc:docMk/>
            <pc:sldMk cId="983573711" sldId="312"/>
            <ac:spMk id="8" creationId="{CC869114-E644-E589-60DF-7A2773BEB831}"/>
          </ac:spMkLst>
        </pc:spChg>
        <pc:grpChg chg="add mod">
          <ac:chgData name="Yash Luharuka" userId="S::luharuka.y@northeastern.edu::59b7b67d-004d-4fbf-8852-d5335a82df6e" providerId="AD" clId="Web-{5E7F5D14-9DC9-6043-27C2-00DA78BB7B32}" dt="2022-12-08T06:42:47.428" v="551" actId="1076"/>
          <ac:grpSpMkLst>
            <pc:docMk/>
            <pc:sldMk cId="983573711" sldId="312"/>
            <ac:grpSpMk id="4" creationId="{40EB2D33-D654-0DDC-24D6-A0A04A304DA6}"/>
          </ac:grpSpMkLst>
        </pc:grpChg>
        <pc:grpChg chg="del">
          <ac:chgData name="Yash Luharuka" userId="S::luharuka.y@northeastern.edu::59b7b67d-004d-4fbf-8852-d5335a82df6e" providerId="AD" clId="Web-{5E7F5D14-9DC9-6043-27C2-00DA78BB7B32}" dt="2022-12-08T06:40:16.993" v="508"/>
          <ac:grpSpMkLst>
            <pc:docMk/>
            <pc:sldMk cId="983573711" sldId="312"/>
            <ac:grpSpMk id="21" creationId="{F05B3660-EDE8-418F-EBB7-1276402B1EB3}"/>
          </ac:grpSpMkLst>
        </pc:grpChg>
        <pc:grpChg chg="del">
          <ac:chgData name="Yash Luharuka" userId="S::luharuka.y@northeastern.edu::59b7b67d-004d-4fbf-8852-d5335a82df6e" providerId="AD" clId="Web-{5E7F5D14-9DC9-6043-27C2-00DA78BB7B32}" dt="2022-12-08T06:40:16.993" v="507"/>
          <ac:grpSpMkLst>
            <pc:docMk/>
            <pc:sldMk cId="983573711" sldId="312"/>
            <ac:grpSpMk id="27" creationId="{2A82B4CC-202E-9B28-F33C-A4D03442D6CC}"/>
          </ac:grpSpMkLst>
        </pc:grpChg>
        <pc:grpChg chg="del">
          <ac:chgData name="Yash Luharuka" userId="S::luharuka.y@northeastern.edu::59b7b67d-004d-4fbf-8852-d5335a82df6e" providerId="AD" clId="Web-{5E7F5D14-9DC9-6043-27C2-00DA78BB7B32}" dt="2022-12-08T06:40:16.993" v="506"/>
          <ac:grpSpMkLst>
            <pc:docMk/>
            <pc:sldMk cId="983573711" sldId="312"/>
            <ac:grpSpMk id="35" creationId="{C1F48BC2-7CC8-677B-5066-C947F6BB7E11}"/>
          </ac:grpSpMkLst>
        </pc:grpChg>
        <pc:grpChg chg="del">
          <ac:chgData name="Yash Luharuka" userId="S::luharuka.y@northeastern.edu::59b7b67d-004d-4fbf-8852-d5335a82df6e" providerId="AD" clId="Web-{5E7F5D14-9DC9-6043-27C2-00DA78BB7B32}" dt="2022-12-08T06:40:16.993" v="505"/>
          <ac:grpSpMkLst>
            <pc:docMk/>
            <pc:sldMk cId="983573711" sldId="312"/>
            <ac:grpSpMk id="41" creationId="{42A8A9F3-2C34-7329-28BE-018085DBA802}"/>
          </ac:grpSpMkLst>
        </pc:grpChg>
        <pc:grpChg chg="del">
          <ac:chgData name="Yash Luharuka" userId="S::luharuka.y@northeastern.edu::59b7b67d-004d-4fbf-8852-d5335a82df6e" providerId="AD" clId="Web-{5E7F5D14-9DC9-6043-27C2-00DA78BB7B32}" dt="2022-12-08T06:40:16.993" v="504"/>
          <ac:grpSpMkLst>
            <pc:docMk/>
            <pc:sldMk cId="983573711" sldId="312"/>
            <ac:grpSpMk id="47" creationId="{1BBA9D7B-33CC-AC18-825B-11FB4AF64CCA}"/>
          </ac:grpSpMkLst>
        </pc:grpChg>
        <pc:grpChg chg="del">
          <ac:chgData name="Yash Luharuka" userId="S::luharuka.y@northeastern.edu::59b7b67d-004d-4fbf-8852-d5335a82df6e" providerId="AD" clId="Web-{5E7F5D14-9DC9-6043-27C2-00DA78BB7B32}" dt="2022-12-08T06:40:16.993" v="503"/>
          <ac:grpSpMkLst>
            <pc:docMk/>
            <pc:sldMk cId="983573711" sldId="312"/>
            <ac:grpSpMk id="53" creationId="{45D8CAA8-590E-AF99-B6B6-D13E2F83659C}"/>
          </ac:grpSpMkLst>
        </pc:grpChg>
        <pc:cxnChg chg="del">
          <ac:chgData name="Yash Luharuka" userId="S::luharuka.y@northeastern.edu::59b7b67d-004d-4fbf-8852-d5335a82df6e" providerId="AD" clId="Web-{5E7F5D14-9DC9-6043-27C2-00DA78BB7B32}" dt="2022-12-08T06:40:26.135" v="513"/>
          <ac:cxnSpMkLst>
            <pc:docMk/>
            <pc:sldMk cId="983573711" sldId="312"/>
            <ac:cxnSpMk id="29" creationId="{3F627CB8-A451-D7ED-FD91-06FC3B1D985C}"/>
          </ac:cxnSpMkLst>
        </pc:cxnChg>
        <pc:cxnChg chg="del">
          <ac:chgData name="Yash Luharuka" userId="S::luharuka.y@northeastern.edu::59b7b67d-004d-4fbf-8852-d5335a82df6e" providerId="AD" clId="Web-{5E7F5D14-9DC9-6043-27C2-00DA78BB7B32}" dt="2022-12-08T06:40:26.135" v="512"/>
          <ac:cxnSpMkLst>
            <pc:docMk/>
            <pc:sldMk cId="983573711" sldId="312"/>
            <ac:cxnSpMk id="55" creationId="{C8979737-638C-C895-D15E-452C606085E4}"/>
          </ac:cxnSpMkLst>
        </pc:cxnChg>
        <pc:cxnChg chg="del">
          <ac:chgData name="Yash Luharuka" userId="S::luharuka.y@northeastern.edu::59b7b67d-004d-4fbf-8852-d5335a82df6e" providerId="AD" clId="Web-{5E7F5D14-9DC9-6043-27C2-00DA78BB7B32}" dt="2022-12-08T06:40:26.135" v="511"/>
          <ac:cxnSpMkLst>
            <pc:docMk/>
            <pc:sldMk cId="983573711" sldId="312"/>
            <ac:cxnSpMk id="57" creationId="{6EEB5FE7-ABE9-A6DE-D199-6FDA578DCBE2}"/>
          </ac:cxnSpMkLst>
        </pc:cxnChg>
        <pc:cxnChg chg="del">
          <ac:chgData name="Yash Luharuka" userId="S::luharuka.y@northeastern.edu::59b7b67d-004d-4fbf-8852-d5335a82df6e" providerId="AD" clId="Web-{5E7F5D14-9DC9-6043-27C2-00DA78BB7B32}" dt="2022-12-08T06:40:26.135" v="510"/>
          <ac:cxnSpMkLst>
            <pc:docMk/>
            <pc:sldMk cId="983573711" sldId="312"/>
            <ac:cxnSpMk id="59" creationId="{81F93636-3DD9-D325-B781-3347CD30D14F}"/>
          </ac:cxnSpMkLst>
        </pc:cxnChg>
        <pc:cxnChg chg="del">
          <ac:chgData name="Yash Luharuka" userId="S::luharuka.y@northeastern.edu::59b7b67d-004d-4fbf-8852-d5335a82df6e" providerId="AD" clId="Web-{5E7F5D14-9DC9-6043-27C2-00DA78BB7B32}" dt="2022-12-08T06:40:26.135" v="509"/>
          <ac:cxnSpMkLst>
            <pc:docMk/>
            <pc:sldMk cId="983573711" sldId="312"/>
            <ac:cxnSpMk id="61" creationId="{13C0AB82-997E-9A44-CD84-86AFBBD822B9}"/>
          </ac:cxnSpMkLst>
        </pc:cxnChg>
      </pc:sldChg>
      <pc:sldMasterChg chg="add del addSldLayout delSldLayout">
        <pc:chgData name="Yash Luharuka" userId="S::luharuka.y@northeastern.edu::59b7b67d-004d-4fbf-8852-d5335a82df6e" providerId="AD" clId="Web-{5E7F5D14-9DC9-6043-27C2-00DA78BB7B32}" dt="2022-12-08T06:27:28.535" v="396"/>
        <pc:sldMasterMkLst>
          <pc:docMk/>
          <pc:sldMasterMk cId="491185489" sldId="2147483648"/>
        </pc:sldMasterMkLst>
        <pc:sldLayoutChg chg="add del">
          <pc:chgData name="Yash Luharuka" userId="S::luharuka.y@northeastern.edu::59b7b67d-004d-4fbf-8852-d5335a82df6e" providerId="AD" clId="Web-{5E7F5D14-9DC9-6043-27C2-00DA78BB7B32}" dt="2022-12-08T06:27:28.535" v="396"/>
          <pc:sldLayoutMkLst>
            <pc:docMk/>
            <pc:sldMasterMk cId="491185489" sldId="2147483648"/>
            <pc:sldLayoutMk cId="4238249064" sldId="2147483649"/>
          </pc:sldLayoutMkLst>
        </pc:sldLayoutChg>
        <pc:sldLayoutChg chg="add del">
          <pc:chgData name="Yash Luharuka" userId="S::luharuka.y@northeastern.edu::59b7b67d-004d-4fbf-8852-d5335a82df6e" providerId="AD" clId="Web-{5E7F5D14-9DC9-6043-27C2-00DA78BB7B32}" dt="2022-12-08T06:27:28.535" v="396"/>
          <pc:sldLayoutMkLst>
            <pc:docMk/>
            <pc:sldMasterMk cId="491185489" sldId="2147483648"/>
            <pc:sldLayoutMk cId="1568101810" sldId="2147483650"/>
          </pc:sldLayoutMkLst>
        </pc:sldLayoutChg>
        <pc:sldLayoutChg chg="add del">
          <pc:chgData name="Yash Luharuka" userId="S::luharuka.y@northeastern.edu::59b7b67d-004d-4fbf-8852-d5335a82df6e" providerId="AD" clId="Web-{5E7F5D14-9DC9-6043-27C2-00DA78BB7B32}" dt="2022-12-08T06:27:28.535" v="396"/>
          <pc:sldLayoutMkLst>
            <pc:docMk/>
            <pc:sldMasterMk cId="491185489" sldId="2147483648"/>
            <pc:sldLayoutMk cId="1073483984" sldId="2147483651"/>
          </pc:sldLayoutMkLst>
        </pc:sldLayoutChg>
        <pc:sldLayoutChg chg="add del">
          <pc:chgData name="Yash Luharuka" userId="S::luharuka.y@northeastern.edu::59b7b67d-004d-4fbf-8852-d5335a82df6e" providerId="AD" clId="Web-{5E7F5D14-9DC9-6043-27C2-00DA78BB7B32}" dt="2022-12-08T06:27:28.535" v="396"/>
          <pc:sldLayoutMkLst>
            <pc:docMk/>
            <pc:sldMasterMk cId="491185489" sldId="2147483648"/>
            <pc:sldLayoutMk cId="3463612401" sldId="2147483652"/>
          </pc:sldLayoutMkLst>
        </pc:sldLayoutChg>
        <pc:sldLayoutChg chg="add del">
          <pc:chgData name="Yash Luharuka" userId="S::luharuka.y@northeastern.edu::59b7b67d-004d-4fbf-8852-d5335a82df6e" providerId="AD" clId="Web-{5E7F5D14-9DC9-6043-27C2-00DA78BB7B32}" dt="2022-12-08T06:27:28.535" v="396"/>
          <pc:sldLayoutMkLst>
            <pc:docMk/>
            <pc:sldMasterMk cId="491185489" sldId="2147483648"/>
            <pc:sldLayoutMk cId="2369389686" sldId="2147483653"/>
          </pc:sldLayoutMkLst>
        </pc:sldLayoutChg>
        <pc:sldLayoutChg chg="add del">
          <pc:chgData name="Yash Luharuka" userId="S::luharuka.y@northeastern.edu::59b7b67d-004d-4fbf-8852-d5335a82df6e" providerId="AD" clId="Web-{5E7F5D14-9DC9-6043-27C2-00DA78BB7B32}" dt="2022-12-08T06:27:28.535" v="396"/>
          <pc:sldLayoutMkLst>
            <pc:docMk/>
            <pc:sldMasterMk cId="491185489" sldId="2147483648"/>
            <pc:sldLayoutMk cId="83120506" sldId="2147483654"/>
          </pc:sldLayoutMkLst>
        </pc:sldLayoutChg>
        <pc:sldLayoutChg chg="add del">
          <pc:chgData name="Yash Luharuka" userId="S::luharuka.y@northeastern.edu::59b7b67d-004d-4fbf-8852-d5335a82df6e" providerId="AD" clId="Web-{5E7F5D14-9DC9-6043-27C2-00DA78BB7B32}" dt="2022-12-08T06:27:28.535" v="396"/>
          <pc:sldLayoutMkLst>
            <pc:docMk/>
            <pc:sldMasterMk cId="491185489" sldId="2147483648"/>
            <pc:sldLayoutMk cId="3904505198" sldId="2147483655"/>
          </pc:sldLayoutMkLst>
        </pc:sldLayoutChg>
        <pc:sldLayoutChg chg="add del">
          <pc:chgData name="Yash Luharuka" userId="S::luharuka.y@northeastern.edu::59b7b67d-004d-4fbf-8852-d5335a82df6e" providerId="AD" clId="Web-{5E7F5D14-9DC9-6043-27C2-00DA78BB7B32}" dt="2022-12-08T06:27:28.535" v="396"/>
          <pc:sldLayoutMkLst>
            <pc:docMk/>
            <pc:sldMasterMk cId="491185489" sldId="2147483648"/>
            <pc:sldLayoutMk cId="1824575882" sldId="2147483656"/>
          </pc:sldLayoutMkLst>
        </pc:sldLayoutChg>
        <pc:sldLayoutChg chg="add del">
          <pc:chgData name="Yash Luharuka" userId="S::luharuka.y@northeastern.edu::59b7b67d-004d-4fbf-8852-d5335a82df6e" providerId="AD" clId="Web-{5E7F5D14-9DC9-6043-27C2-00DA78BB7B32}" dt="2022-12-08T06:27:28.535" v="396"/>
          <pc:sldLayoutMkLst>
            <pc:docMk/>
            <pc:sldMasterMk cId="491185489" sldId="2147483648"/>
            <pc:sldLayoutMk cId="2844881864" sldId="2147483657"/>
          </pc:sldLayoutMkLst>
        </pc:sldLayoutChg>
        <pc:sldLayoutChg chg="add del">
          <pc:chgData name="Yash Luharuka" userId="S::luharuka.y@northeastern.edu::59b7b67d-004d-4fbf-8852-d5335a82df6e" providerId="AD" clId="Web-{5E7F5D14-9DC9-6043-27C2-00DA78BB7B32}" dt="2022-12-08T06:27:28.535" v="396"/>
          <pc:sldLayoutMkLst>
            <pc:docMk/>
            <pc:sldMasterMk cId="491185489" sldId="2147483648"/>
            <pc:sldLayoutMk cId="3311351060" sldId="2147483658"/>
          </pc:sldLayoutMkLst>
        </pc:sldLayoutChg>
        <pc:sldLayoutChg chg="add del">
          <pc:chgData name="Yash Luharuka" userId="S::luharuka.y@northeastern.edu::59b7b67d-004d-4fbf-8852-d5335a82df6e" providerId="AD" clId="Web-{5E7F5D14-9DC9-6043-27C2-00DA78BB7B32}" dt="2022-12-08T06:27:28.535" v="396"/>
          <pc:sldLayoutMkLst>
            <pc:docMk/>
            <pc:sldMasterMk cId="491185489" sldId="2147483648"/>
            <pc:sldLayoutMk cId="1905331664" sldId="2147483659"/>
          </pc:sldLayoutMkLst>
        </pc:sldLayoutChg>
      </pc:sldMasterChg>
      <pc:sldMasterChg chg="add del addSldLayout delSldLayout modSldLayout">
        <pc:chgData name="Yash Luharuka" userId="S::luharuka.y@northeastern.edu::59b7b67d-004d-4fbf-8852-d5335a82df6e" providerId="AD" clId="Web-{5E7F5D14-9DC9-6043-27C2-00DA78BB7B32}" dt="2022-12-08T06:27:28.535" v="396"/>
        <pc:sldMasterMkLst>
          <pc:docMk/>
          <pc:sldMasterMk cId="342784962" sldId="2147483660"/>
        </pc:sldMasterMkLst>
        <pc:sldLayoutChg chg="add del mod replId">
          <pc:chgData name="Yash Luharuka" userId="S::luharuka.y@northeastern.edu::59b7b67d-004d-4fbf-8852-d5335a82df6e" providerId="AD" clId="Web-{5E7F5D14-9DC9-6043-27C2-00DA78BB7B32}" dt="2022-12-08T06:27:28.535" v="396"/>
          <pc:sldLayoutMkLst>
            <pc:docMk/>
            <pc:sldMasterMk cId="342784962" sldId="2147483660"/>
            <pc:sldLayoutMk cId="1113173143" sldId="2147483661"/>
          </pc:sldLayoutMkLst>
        </pc:sldLayoutChg>
        <pc:sldLayoutChg chg="add del mod replId">
          <pc:chgData name="Yash Luharuka" userId="S::luharuka.y@northeastern.edu::59b7b67d-004d-4fbf-8852-d5335a82df6e" providerId="AD" clId="Web-{5E7F5D14-9DC9-6043-27C2-00DA78BB7B32}" dt="2022-12-08T06:27:28.535" v="396"/>
          <pc:sldLayoutMkLst>
            <pc:docMk/>
            <pc:sldMasterMk cId="342784962" sldId="2147483660"/>
            <pc:sldLayoutMk cId="3594262621" sldId="2147483662"/>
          </pc:sldLayoutMkLst>
        </pc:sldLayoutChg>
        <pc:sldLayoutChg chg="add del mod replId">
          <pc:chgData name="Yash Luharuka" userId="S::luharuka.y@northeastern.edu::59b7b67d-004d-4fbf-8852-d5335a82df6e" providerId="AD" clId="Web-{5E7F5D14-9DC9-6043-27C2-00DA78BB7B32}" dt="2022-12-08T06:27:28.535" v="396"/>
          <pc:sldLayoutMkLst>
            <pc:docMk/>
            <pc:sldMasterMk cId="342784962" sldId="2147483660"/>
            <pc:sldLayoutMk cId="438165935" sldId="2147483663"/>
          </pc:sldLayoutMkLst>
        </pc:sldLayoutChg>
        <pc:sldLayoutChg chg="add del mod replId">
          <pc:chgData name="Yash Luharuka" userId="S::luharuka.y@northeastern.edu::59b7b67d-004d-4fbf-8852-d5335a82df6e" providerId="AD" clId="Web-{5E7F5D14-9DC9-6043-27C2-00DA78BB7B32}" dt="2022-12-08T06:27:28.535" v="396"/>
          <pc:sldLayoutMkLst>
            <pc:docMk/>
            <pc:sldMasterMk cId="342784962" sldId="2147483660"/>
            <pc:sldLayoutMk cId="72328625" sldId="2147483664"/>
          </pc:sldLayoutMkLst>
        </pc:sldLayoutChg>
        <pc:sldLayoutChg chg="add del mod replId">
          <pc:chgData name="Yash Luharuka" userId="S::luharuka.y@northeastern.edu::59b7b67d-004d-4fbf-8852-d5335a82df6e" providerId="AD" clId="Web-{5E7F5D14-9DC9-6043-27C2-00DA78BB7B32}" dt="2022-12-08T06:27:28.535" v="396"/>
          <pc:sldLayoutMkLst>
            <pc:docMk/>
            <pc:sldMasterMk cId="342784962" sldId="2147483660"/>
            <pc:sldLayoutMk cId="622448489" sldId="2147483665"/>
          </pc:sldLayoutMkLst>
        </pc:sldLayoutChg>
        <pc:sldLayoutChg chg="add del mod replId">
          <pc:chgData name="Yash Luharuka" userId="S::luharuka.y@northeastern.edu::59b7b67d-004d-4fbf-8852-d5335a82df6e" providerId="AD" clId="Web-{5E7F5D14-9DC9-6043-27C2-00DA78BB7B32}" dt="2022-12-08T06:27:28.535" v="396"/>
          <pc:sldLayoutMkLst>
            <pc:docMk/>
            <pc:sldMasterMk cId="342784962" sldId="2147483660"/>
            <pc:sldLayoutMk cId="1528539869" sldId="2147483666"/>
          </pc:sldLayoutMkLst>
        </pc:sldLayoutChg>
        <pc:sldLayoutChg chg="add del mod replId">
          <pc:chgData name="Yash Luharuka" userId="S::luharuka.y@northeastern.edu::59b7b67d-004d-4fbf-8852-d5335a82df6e" providerId="AD" clId="Web-{5E7F5D14-9DC9-6043-27C2-00DA78BB7B32}" dt="2022-12-08T06:27:28.535" v="396"/>
          <pc:sldLayoutMkLst>
            <pc:docMk/>
            <pc:sldMasterMk cId="342784962" sldId="2147483660"/>
            <pc:sldLayoutMk cId="480845821" sldId="2147483667"/>
          </pc:sldLayoutMkLst>
        </pc:sldLayoutChg>
        <pc:sldLayoutChg chg="add del mod replId">
          <pc:chgData name="Yash Luharuka" userId="S::luharuka.y@northeastern.edu::59b7b67d-004d-4fbf-8852-d5335a82df6e" providerId="AD" clId="Web-{5E7F5D14-9DC9-6043-27C2-00DA78BB7B32}" dt="2022-12-08T06:27:28.535" v="396"/>
          <pc:sldLayoutMkLst>
            <pc:docMk/>
            <pc:sldMasterMk cId="342784962" sldId="2147483660"/>
            <pc:sldLayoutMk cId="433437429" sldId="2147483668"/>
          </pc:sldLayoutMkLst>
        </pc:sldLayoutChg>
        <pc:sldLayoutChg chg="add del mod replId">
          <pc:chgData name="Yash Luharuka" userId="S::luharuka.y@northeastern.edu::59b7b67d-004d-4fbf-8852-d5335a82df6e" providerId="AD" clId="Web-{5E7F5D14-9DC9-6043-27C2-00DA78BB7B32}" dt="2022-12-08T06:27:28.535" v="396"/>
          <pc:sldLayoutMkLst>
            <pc:docMk/>
            <pc:sldMasterMk cId="342784962" sldId="2147483660"/>
            <pc:sldLayoutMk cId="3376508897" sldId="2147483669"/>
          </pc:sldLayoutMkLst>
        </pc:sldLayoutChg>
        <pc:sldLayoutChg chg="add del mod replId">
          <pc:chgData name="Yash Luharuka" userId="S::luharuka.y@northeastern.edu::59b7b67d-004d-4fbf-8852-d5335a82df6e" providerId="AD" clId="Web-{5E7F5D14-9DC9-6043-27C2-00DA78BB7B32}" dt="2022-12-08T06:27:28.535" v="396"/>
          <pc:sldLayoutMkLst>
            <pc:docMk/>
            <pc:sldMasterMk cId="342784962" sldId="2147483660"/>
            <pc:sldLayoutMk cId="2218668001" sldId="2147483670"/>
          </pc:sldLayoutMkLst>
        </pc:sldLayoutChg>
        <pc:sldLayoutChg chg="add del mod replId">
          <pc:chgData name="Yash Luharuka" userId="S::luharuka.y@northeastern.edu::59b7b67d-004d-4fbf-8852-d5335a82df6e" providerId="AD" clId="Web-{5E7F5D14-9DC9-6043-27C2-00DA78BB7B32}" dt="2022-12-08T06:27:28.535" v="396"/>
          <pc:sldLayoutMkLst>
            <pc:docMk/>
            <pc:sldMasterMk cId="342784962" sldId="2147483660"/>
            <pc:sldLayoutMk cId="305721909" sldId="2147483671"/>
          </pc:sldLayoutMkLst>
        </pc:sldLayoutChg>
      </pc:sldMasterChg>
    </pc:docChg>
  </pc:docChgLst>
  <pc:docChgLst>
    <pc:chgData name="Badreesh Shetty" userId="S::shetty.b@northeastern.edu::92575b8c-5bb9-40eb-a093-e4231c5baf61" providerId="AD" clId="Web-{693FCEE5-DFE7-DCA7-06CC-0B91D4A12608}"/>
    <pc:docChg chg="modSld">
      <pc:chgData name="Badreesh Shetty" userId="S::shetty.b@northeastern.edu::92575b8c-5bb9-40eb-a093-e4231c5baf61" providerId="AD" clId="Web-{693FCEE5-DFE7-DCA7-06CC-0B91D4A12608}" dt="2022-12-09T00:05:28.614" v="52" actId="20577"/>
      <pc:docMkLst>
        <pc:docMk/>
      </pc:docMkLst>
      <pc:sldChg chg="modSp">
        <pc:chgData name="Badreesh Shetty" userId="S::shetty.b@northeastern.edu::92575b8c-5bb9-40eb-a093-e4231c5baf61" providerId="AD" clId="Web-{693FCEE5-DFE7-DCA7-06CC-0B91D4A12608}" dt="2022-12-09T00:00:38.775" v="40" actId="1076"/>
        <pc:sldMkLst>
          <pc:docMk/>
          <pc:sldMk cId="4248346367" sldId="314"/>
        </pc:sldMkLst>
        <pc:spChg chg="mod">
          <ac:chgData name="Badreesh Shetty" userId="S::shetty.b@northeastern.edu::92575b8c-5bb9-40eb-a093-e4231c5baf61" providerId="AD" clId="Web-{693FCEE5-DFE7-DCA7-06CC-0B91D4A12608}" dt="2022-12-09T00:00:38.775" v="40" actId="1076"/>
          <ac:spMkLst>
            <pc:docMk/>
            <pc:sldMk cId="4248346367" sldId="314"/>
            <ac:spMk id="8" creationId="{EB6C27E9-C3BA-6A0C-B018-CC0D514C5683}"/>
          </ac:spMkLst>
        </pc:spChg>
      </pc:sldChg>
      <pc:sldChg chg="addSp delSp modSp">
        <pc:chgData name="Badreesh Shetty" userId="S::shetty.b@northeastern.edu::92575b8c-5bb9-40eb-a093-e4231c5baf61" providerId="AD" clId="Web-{693FCEE5-DFE7-DCA7-06CC-0B91D4A12608}" dt="2022-12-08T23:52:53.179" v="3"/>
        <pc:sldMkLst>
          <pc:docMk/>
          <pc:sldMk cId="276321275" sldId="317"/>
        </pc:sldMkLst>
        <pc:spChg chg="add del mod">
          <ac:chgData name="Badreesh Shetty" userId="S::shetty.b@northeastern.edu::92575b8c-5bb9-40eb-a093-e4231c5baf61" providerId="AD" clId="Web-{693FCEE5-DFE7-DCA7-06CC-0B91D4A12608}" dt="2022-12-08T23:52:53.179" v="3"/>
          <ac:spMkLst>
            <pc:docMk/>
            <pc:sldMk cId="276321275" sldId="317"/>
            <ac:spMk id="5" creationId="{C81AC099-0B2A-689D-56CA-EC2EE5882278}"/>
          </ac:spMkLst>
        </pc:spChg>
        <pc:picChg chg="add del mod">
          <ac:chgData name="Badreesh Shetty" userId="S::shetty.b@northeastern.edu::92575b8c-5bb9-40eb-a093-e4231c5baf61" providerId="AD" clId="Web-{693FCEE5-DFE7-DCA7-06CC-0B91D4A12608}" dt="2022-12-08T23:52:48.397" v="1"/>
          <ac:picMkLst>
            <pc:docMk/>
            <pc:sldMk cId="276321275" sldId="317"/>
            <ac:picMk id="2" creationId="{BA0C89AA-C142-1187-52B3-EE8F28B58613}"/>
          </ac:picMkLst>
        </pc:picChg>
        <pc:picChg chg="del">
          <ac:chgData name="Badreesh Shetty" userId="S::shetty.b@northeastern.edu::92575b8c-5bb9-40eb-a093-e4231c5baf61" providerId="AD" clId="Web-{693FCEE5-DFE7-DCA7-06CC-0B91D4A12608}" dt="2022-12-08T23:52:51.069" v="2"/>
          <ac:picMkLst>
            <pc:docMk/>
            <pc:sldMk cId="276321275" sldId="317"/>
            <ac:picMk id="4" creationId="{95531391-9939-CD8C-1AA3-2743879C4A9A}"/>
          </ac:picMkLst>
        </pc:picChg>
        <pc:picChg chg="add mod ord">
          <ac:chgData name="Badreesh Shetty" userId="S::shetty.b@northeastern.edu::92575b8c-5bb9-40eb-a093-e4231c5baf61" providerId="AD" clId="Web-{693FCEE5-DFE7-DCA7-06CC-0B91D4A12608}" dt="2022-12-08T23:52:53.179" v="3"/>
          <ac:picMkLst>
            <pc:docMk/>
            <pc:sldMk cId="276321275" sldId="317"/>
            <ac:picMk id="7" creationId="{A4802E6E-95B1-347F-F484-79FB43D67DC8}"/>
          </ac:picMkLst>
        </pc:picChg>
      </pc:sldChg>
      <pc:sldChg chg="addSp delSp modSp">
        <pc:chgData name="Badreesh Shetty" userId="S::shetty.b@northeastern.edu::92575b8c-5bb9-40eb-a093-e4231c5baf61" providerId="AD" clId="Web-{693FCEE5-DFE7-DCA7-06CC-0B91D4A12608}" dt="2022-12-08T23:58:10.363" v="18"/>
        <pc:sldMkLst>
          <pc:docMk/>
          <pc:sldMk cId="3091982771" sldId="322"/>
        </pc:sldMkLst>
        <pc:spChg chg="add del mod">
          <ac:chgData name="Badreesh Shetty" userId="S::shetty.b@northeastern.edu::92575b8c-5bb9-40eb-a093-e4231c5baf61" providerId="AD" clId="Web-{693FCEE5-DFE7-DCA7-06CC-0B91D4A12608}" dt="2022-12-08T23:58:10.363" v="18"/>
          <ac:spMkLst>
            <pc:docMk/>
            <pc:sldMk cId="3091982771" sldId="322"/>
            <ac:spMk id="5" creationId="{7BCBB923-D040-9291-89B8-59736A84EA69}"/>
          </ac:spMkLst>
        </pc:spChg>
        <pc:spChg chg="mod">
          <ac:chgData name="Badreesh Shetty" userId="S::shetty.b@northeastern.edu::92575b8c-5bb9-40eb-a093-e4231c5baf61" providerId="AD" clId="Web-{693FCEE5-DFE7-DCA7-06CC-0B91D4A12608}" dt="2022-12-08T23:53:14.789" v="6" actId="20577"/>
          <ac:spMkLst>
            <pc:docMk/>
            <pc:sldMk cId="3091982771" sldId="322"/>
            <ac:spMk id="6" creationId="{5DE095E7-9398-69A9-9C68-1E414BDB5A41}"/>
          </ac:spMkLst>
        </pc:spChg>
        <pc:picChg chg="add del mod">
          <ac:chgData name="Badreesh Shetty" userId="S::shetty.b@northeastern.edu::92575b8c-5bb9-40eb-a093-e4231c5baf61" providerId="AD" clId="Web-{693FCEE5-DFE7-DCA7-06CC-0B91D4A12608}" dt="2022-12-08T23:55:45.482" v="8"/>
          <ac:picMkLst>
            <pc:docMk/>
            <pc:sldMk cId="3091982771" sldId="322"/>
            <ac:picMk id="2" creationId="{7DD1015D-7858-0CED-8CFA-A5D5DFB78ABB}"/>
          </ac:picMkLst>
        </pc:picChg>
        <pc:picChg chg="del">
          <ac:chgData name="Badreesh Shetty" userId="S::shetty.b@northeastern.edu::92575b8c-5bb9-40eb-a093-e4231c5baf61" providerId="AD" clId="Web-{693FCEE5-DFE7-DCA7-06CC-0B91D4A12608}" dt="2022-12-08T23:55:47.279" v="9"/>
          <ac:picMkLst>
            <pc:docMk/>
            <pc:sldMk cId="3091982771" sldId="322"/>
            <ac:picMk id="4" creationId="{822263DB-1A2D-0B8A-24EB-0493CFBEC065}"/>
          </ac:picMkLst>
        </pc:picChg>
        <pc:picChg chg="add del mod ord">
          <ac:chgData name="Badreesh Shetty" userId="S::shetty.b@northeastern.edu::92575b8c-5bb9-40eb-a093-e4231c5baf61" providerId="AD" clId="Web-{693FCEE5-DFE7-DCA7-06CC-0B91D4A12608}" dt="2022-12-08T23:56:22.499" v="13"/>
          <ac:picMkLst>
            <pc:docMk/>
            <pc:sldMk cId="3091982771" sldId="322"/>
            <ac:picMk id="7" creationId="{96EA3D02-08F7-9CA0-8D4B-F60293E0B7E0}"/>
          </ac:picMkLst>
        </pc:picChg>
        <pc:picChg chg="add del mod ord">
          <ac:chgData name="Badreesh Shetty" userId="S::shetty.b@northeastern.edu::92575b8c-5bb9-40eb-a093-e4231c5baf61" providerId="AD" clId="Web-{693FCEE5-DFE7-DCA7-06CC-0B91D4A12608}" dt="2022-12-08T23:58:08.253" v="17"/>
          <ac:picMkLst>
            <pc:docMk/>
            <pc:sldMk cId="3091982771" sldId="322"/>
            <ac:picMk id="8" creationId="{C9D65C9E-D995-5241-4320-2CE7D0F278FF}"/>
          </ac:picMkLst>
        </pc:picChg>
        <pc:picChg chg="add mod ord">
          <ac:chgData name="Badreesh Shetty" userId="S::shetty.b@northeastern.edu::92575b8c-5bb9-40eb-a093-e4231c5baf61" providerId="AD" clId="Web-{693FCEE5-DFE7-DCA7-06CC-0B91D4A12608}" dt="2022-12-08T23:58:10.363" v="18"/>
          <ac:picMkLst>
            <pc:docMk/>
            <pc:sldMk cId="3091982771" sldId="322"/>
            <ac:picMk id="9" creationId="{2490C627-2A21-7B57-276F-23988F6B7505}"/>
          </ac:picMkLst>
        </pc:picChg>
      </pc:sldChg>
      <pc:sldChg chg="addSp delSp modSp">
        <pc:chgData name="Badreesh Shetty" userId="S::shetty.b@northeastern.edu::92575b8c-5bb9-40eb-a093-e4231c5baf61" providerId="AD" clId="Web-{693FCEE5-DFE7-DCA7-06CC-0B91D4A12608}" dt="2022-12-09T00:05:28.614" v="52" actId="20577"/>
        <pc:sldMkLst>
          <pc:docMk/>
          <pc:sldMk cId="2749811628" sldId="323"/>
        </pc:sldMkLst>
        <pc:spChg chg="mod">
          <ac:chgData name="Badreesh Shetty" userId="S::shetty.b@northeastern.edu::92575b8c-5bb9-40eb-a093-e4231c5baf61" providerId="AD" clId="Web-{693FCEE5-DFE7-DCA7-06CC-0B91D4A12608}" dt="2022-12-09T00:05:28.614" v="52" actId="20577"/>
          <ac:spMkLst>
            <pc:docMk/>
            <pc:sldMk cId="2749811628" sldId="323"/>
            <ac:spMk id="6" creationId="{ABEE7E0E-EB92-2481-00AE-A1CDC87B8F76}"/>
          </ac:spMkLst>
        </pc:spChg>
        <pc:spChg chg="add del mod">
          <ac:chgData name="Badreesh Shetty" userId="S::shetty.b@northeastern.edu::92575b8c-5bb9-40eb-a093-e4231c5baf61" providerId="AD" clId="Web-{693FCEE5-DFE7-DCA7-06CC-0B91D4A12608}" dt="2022-12-09T00:04:16.830" v="44"/>
          <ac:spMkLst>
            <pc:docMk/>
            <pc:sldMk cId="2749811628" sldId="323"/>
            <ac:spMk id="8" creationId="{19EE717C-6B46-C140-3FDE-E2815FF6FE9B}"/>
          </ac:spMkLst>
        </pc:spChg>
        <pc:picChg chg="add del mod">
          <ac:chgData name="Badreesh Shetty" userId="S::shetty.b@northeastern.edu::92575b8c-5bb9-40eb-a093-e4231c5baf61" providerId="AD" clId="Web-{693FCEE5-DFE7-DCA7-06CC-0B91D4A12608}" dt="2022-12-08T23:56:20.937" v="12"/>
          <ac:picMkLst>
            <pc:docMk/>
            <pc:sldMk cId="2749811628" sldId="323"/>
            <ac:picMk id="2" creationId="{073E9647-834E-C2EA-2142-9A69D5B5D083}"/>
          </ac:picMkLst>
        </pc:picChg>
        <pc:picChg chg="add del mod">
          <ac:chgData name="Badreesh Shetty" userId="S::shetty.b@northeastern.edu::92575b8c-5bb9-40eb-a093-e4231c5baf61" providerId="AD" clId="Web-{693FCEE5-DFE7-DCA7-06CC-0B91D4A12608}" dt="2022-12-08T23:58:07.316" v="16"/>
          <ac:picMkLst>
            <pc:docMk/>
            <pc:sldMk cId="2749811628" sldId="323"/>
            <ac:picMk id="3" creationId="{6E2C29C7-A2CE-EC35-16F9-7D4FC88CA83F}"/>
          </ac:picMkLst>
        </pc:picChg>
        <pc:picChg chg="del">
          <ac:chgData name="Badreesh Shetty" userId="S::shetty.b@northeastern.edu::92575b8c-5bb9-40eb-a093-e4231c5baf61" providerId="AD" clId="Web-{693FCEE5-DFE7-DCA7-06CC-0B91D4A12608}" dt="2022-12-09T00:04:14.470" v="43"/>
          <ac:picMkLst>
            <pc:docMk/>
            <pc:sldMk cId="2749811628" sldId="323"/>
            <ac:picMk id="4" creationId="{4B0AB6E9-4018-F6F0-515F-4F8BA2246D48}"/>
          </ac:picMkLst>
        </pc:picChg>
        <pc:picChg chg="add del mod">
          <ac:chgData name="Badreesh Shetty" userId="S::shetty.b@northeastern.edu::92575b8c-5bb9-40eb-a093-e4231c5baf61" providerId="AD" clId="Web-{693FCEE5-DFE7-DCA7-06CC-0B91D4A12608}" dt="2022-12-09T00:04:10.845" v="42"/>
          <ac:picMkLst>
            <pc:docMk/>
            <pc:sldMk cId="2749811628" sldId="323"/>
            <ac:picMk id="5" creationId="{70F70B8C-7876-CC1D-6E50-235EAF7921DB}"/>
          </ac:picMkLst>
        </pc:picChg>
        <pc:picChg chg="add mod ord">
          <ac:chgData name="Badreesh Shetty" userId="S::shetty.b@northeastern.edu::92575b8c-5bb9-40eb-a093-e4231c5baf61" providerId="AD" clId="Web-{693FCEE5-DFE7-DCA7-06CC-0B91D4A12608}" dt="2022-12-09T00:04:23.955" v="45" actId="1076"/>
          <ac:picMkLst>
            <pc:docMk/>
            <pc:sldMk cId="2749811628" sldId="323"/>
            <ac:picMk id="9" creationId="{C55B06D2-D290-99C8-5A73-2E2EB8860F54}"/>
          </ac:picMkLst>
        </pc:picChg>
      </pc:sldChg>
    </pc:docChg>
  </pc:docChgLst>
  <pc:docChgLst>
    <pc:chgData name="Ishan Bipin Lokhande" userId="S::lokhande.i@northeastern.edu::d6eea570-c240-44a3-9757-811974eaf017" providerId="AD" clId="Web-{56F74665-E5D5-0D9C-79A2-D3D1F370843E}"/>
    <pc:docChg chg="modSld">
      <pc:chgData name="Ishan Bipin Lokhande" userId="S::lokhande.i@northeastern.edu::d6eea570-c240-44a3-9757-811974eaf017" providerId="AD" clId="Web-{56F74665-E5D5-0D9C-79A2-D3D1F370843E}" dt="2022-12-07T21:47:28.342" v="297" actId="20577"/>
      <pc:docMkLst>
        <pc:docMk/>
      </pc:docMkLst>
      <pc:sldChg chg="modSp">
        <pc:chgData name="Ishan Bipin Lokhande" userId="S::lokhande.i@northeastern.edu::d6eea570-c240-44a3-9757-811974eaf017" providerId="AD" clId="Web-{56F74665-E5D5-0D9C-79A2-D3D1F370843E}" dt="2022-12-07T21:47:28.342" v="297" actId="20577"/>
        <pc:sldMkLst>
          <pc:docMk/>
          <pc:sldMk cId="63323558" sldId="279"/>
        </pc:sldMkLst>
        <pc:spChg chg="mod">
          <ac:chgData name="Ishan Bipin Lokhande" userId="S::lokhande.i@northeastern.edu::d6eea570-c240-44a3-9757-811974eaf017" providerId="AD" clId="Web-{56F74665-E5D5-0D9C-79A2-D3D1F370843E}" dt="2022-12-07T21:47:28.342" v="297" actId="20577"/>
          <ac:spMkLst>
            <pc:docMk/>
            <pc:sldMk cId="63323558" sldId="279"/>
            <ac:spMk id="5" creationId="{4ED51C5B-5F04-FA06-7A6E-80495AB1A6CE}"/>
          </ac:spMkLst>
        </pc:spChg>
      </pc:sldChg>
      <pc:sldChg chg="modSp">
        <pc:chgData name="Ishan Bipin Lokhande" userId="S::lokhande.i@northeastern.edu::d6eea570-c240-44a3-9757-811974eaf017" providerId="AD" clId="Web-{56F74665-E5D5-0D9C-79A2-D3D1F370843E}" dt="2022-12-07T21:46:40.325" v="252" actId="20577"/>
        <pc:sldMkLst>
          <pc:docMk/>
          <pc:sldMk cId="3563146759" sldId="297"/>
        </pc:sldMkLst>
        <pc:graphicFrameChg chg="modGraphic">
          <ac:chgData name="Ishan Bipin Lokhande" userId="S::lokhande.i@northeastern.edu::d6eea570-c240-44a3-9757-811974eaf017" providerId="AD" clId="Web-{56F74665-E5D5-0D9C-79A2-D3D1F370843E}" dt="2022-12-07T21:46:40.325" v="252" actId="20577"/>
          <ac:graphicFrameMkLst>
            <pc:docMk/>
            <pc:sldMk cId="3563146759" sldId="297"/>
            <ac:graphicFrameMk id="3" creationId="{86892D04-A6F6-736C-CB7C-B023BFDE49EE}"/>
          </ac:graphicFrameMkLst>
        </pc:graphicFrameChg>
      </pc:sldChg>
    </pc:docChg>
  </pc:docChgLst>
  <pc:docChgLst>
    <pc:chgData name="Yash Luharuka" userId="S::luharuka.y@northeastern.edu::59b7b67d-004d-4fbf-8852-d5335a82df6e" providerId="AD" clId="Web-{852C183E-5AEB-80AE-07C5-78809A435731}"/>
    <pc:docChg chg="addSld delSld modSld sldOrd">
      <pc:chgData name="Yash Luharuka" userId="S::luharuka.y@northeastern.edu::59b7b67d-004d-4fbf-8852-d5335a82df6e" providerId="AD" clId="Web-{852C183E-5AEB-80AE-07C5-78809A435731}" dt="2022-12-08T05:07:40.143" v="628"/>
      <pc:docMkLst>
        <pc:docMk/>
      </pc:docMkLst>
      <pc:sldChg chg="addSp delSp modSp">
        <pc:chgData name="Yash Luharuka" userId="S::luharuka.y@northeastern.edu::59b7b67d-004d-4fbf-8852-d5335a82df6e" providerId="AD" clId="Web-{852C183E-5AEB-80AE-07C5-78809A435731}" dt="2022-12-08T04:47:20.322" v="483" actId="1076"/>
        <pc:sldMkLst>
          <pc:docMk/>
          <pc:sldMk cId="738924141" sldId="295"/>
        </pc:sldMkLst>
        <pc:spChg chg="add mod">
          <ac:chgData name="Yash Luharuka" userId="S::luharuka.y@northeastern.edu::59b7b67d-004d-4fbf-8852-d5335a82df6e" providerId="AD" clId="Web-{852C183E-5AEB-80AE-07C5-78809A435731}" dt="2022-12-08T04:36:51.029" v="304" actId="14100"/>
          <ac:spMkLst>
            <pc:docMk/>
            <pc:sldMk cId="738924141" sldId="295"/>
            <ac:spMk id="3" creationId="{A265E77C-9998-7114-F4B5-D34580B6E184}"/>
          </ac:spMkLst>
        </pc:spChg>
        <pc:spChg chg="add mod">
          <ac:chgData name="Yash Luharuka" userId="S::luharuka.y@northeastern.edu::59b7b67d-004d-4fbf-8852-d5335a82df6e" providerId="AD" clId="Web-{852C183E-5AEB-80AE-07C5-78809A435731}" dt="2022-12-08T04:19:23.317" v="17" actId="1076"/>
          <ac:spMkLst>
            <pc:docMk/>
            <pc:sldMk cId="738924141" sldId="295"/>
            <ac:spMk id="4" creationId="{2D981E55-9B10-FB5C-F8D7-6443C68650E9}"/>
          </ac:spMkLst>
        </pc:spChg>
        <pc:spChg chg="del">
          <ac:chgData name="Yash Luharuka" userId="S::luharuka.y@northeastern.edu::59b7b67d-004d-4fbf-8852-d5335a82df6e" providerId="AD" clId="Web-{852C183E-5AEB-80AE-07C5-78809A435731}" dt="2022-12-08T04:18:48.345" v="8"/>
          <ac:spMkLst>
            <pc:docMk/>
            <pc:sldMk cId="738924141" sldId="295"/>
            <ac:spMk id="5" creationId="{4ED51C5B-5F04-FA06-7A6E-80495AB1A6CE}"/>
          </ac:spMkLst>
        </pc:spChg>
        <pc:spChg chg="add mod">
          <ac:chgData name="Yash Luharuka" userId="S::luharuka.y@northeastern.edu::59b7b67d-004d-4fbf-8852-d5335a82df6e" providerId="AD" clId="Web-{852C183E-5AEB-80AE-07C5-78809A435731}" dt="2022-12-08T04:23:49.522" v="77" actId="20577"/>
          <ac:spMkLst>
            <pc:docMk/>
            <pc:sldMk cId="738924141" sldId="295"/>
            <ac:spMk id="6" creationId="{4F8B37C7-C18F-0225-A5EF-17E4418407E1}"/>
          </ac:spMkLst>
        </pc:spChg>
        <pc:spChg chg="add mod">
          <ac:chgData name="Yash Luharuka" userId="S::luharuka.y@northeastern.edu::59b7b67d-004d-4fbf-8852-d5335a82df6e" providerId="AD" clId="Web-{852C183E-5AEB-80AE-07C5-78809A435731}" dt="2022-12-08T04:23:08.910" v="71" actId="1076"/>
          <ac:spMkLst>
            <pc:docMk/>
            <pc:sldMk cId="738924141" sldId="295"/>
            <ac:spMk id="7" creationId="{8CE54869-3A90-74A8-A31F-B2AD3AC7AB07}"/>
          </ac:spMkLst>
        </pc:spChg>
        <pc:spChg chg="add mod">
          <ac:chgData name="Yash Luharuka" userId="S::luharuka.y@northeastern.edu::59b7b67d-004d-4fbf-8852-d5335a82df6e" providerId="AD" clId="Web-{852C183E-5AEB-80AE-07C5-78809A435731}" dt="2022-12-08T04:37:44.814" v="315" actId="1076"/>
          <ac:spMkLst>
            <pc:docMk/>
            <pc:sldMk cId="738924141" sldId="295"/>
            <ac:spMk id="10" creationId="{8AE8FAB1-49D2-170E-E01C-9A4CDAFB2C69}"/>
          </ac:spMkLst>
        </pc:spChg>
        <pc:spChg chg="add mod">
          <ac:chgData name="Yash Luharuka" userId="S::luharuka.y@northeastern.edu::59b7b67d-004d-4fbf-8852-d5335a82df6e" providerId="AD" clId="Web-{852C183E-5AEB-80AE-07C5-78809A435731}" dt="2022-12-08T04:34:06.768" v="300" actId="20577"/>
          <ac:spMkLst>
            <pc:docMk/>
            <pc:sldMk cId="738924141" sldId="295"/>
            <ac:spMk id="11" creationId="{F11523A1-5BA6-BC24-B714-E2A6AD96D042}"/>
          </ac:spMkLst>
        </pc:spChg>
        <pc:spChg chg="del mod">
          <ac:chgData name="Yash Luharuka" userId="S::luharuka.y@northeastern.edu::59b7b67d-004d-4fbf-8852-d5335a82df6e" providerId="AD" clId="Web-{852C183E-5AEB-80AE-07C5-78809A435731}" dt="2022-12-08T04:39:18.508" v="344"/>
          <ac:spMkLst>
            <pc:docMk/>
            <pc:sldMk cId="738924141" sldId="295"/>
            <ac:spMk id="24" creationId="{DCC6BFBD-7D04-2E19-92DD-48C31FE644FB}"/>
          </ac:spMkLst>
        </pc:spChg>
        <pc:spChg chg="mod">
          <ac:chgData name="Yash Luharuka" userId="S::luharuka.y@northeastern.edu::59b7b67d-004d-4fbf-8852-d5335a82df6e" providerId="AD" clId="Web-{852C183E-5AEB-80AE-07C5-78809A435731}" dt="2022-12-08T04:44:59.656" v="440" actId="20577"/>
          <ac:spMkLst>
            <pc:docMk/>
            <pc:sldMk cId="738924141" sldId="295"/>
            <ac:spMk id="32" creationId="{95311146-F2B7-3F78-606F-402377F22992}"/>
          </ac:spMkLst>
        </pc:spChg>
        <pc:spChg chg="mod">
          <ac:chgData name="Yash Luharuka" userId="S::luharuka.y@northeastern.edu::59b7b67d-004d-4fbf-8852-d5335a82df6e" providerId="AD" clId="Web-{852C183E-5AEB-80AE-07C5-78809A435731}" dt="2022-12-08T04:38:59.429" v="339" actId="14100"/>
          <ac:spMkLst>
            <pc:docMk/>
            <pc:sldMk cId="738924141" sldId="295"/>
            <ac:spMk id="33" creationId="{94DE8AC9-B5C1-1E49-6345-9131BADEF226}"/>
          </ac:spMkLst>
        </pc:spChg>
        <pc:spChg chg="mod">
          <ac:chgData name="Yash Luharuka" userId="S::luharuka.y@northeastern.edu::59b7b67d-004d-4fbf-8852-d5335a82df6e" providerId="AD" clId="Web-{852C183E-5AEB-80AE-07C5-78809A435731}" dt="2022-12-08T04:46:28.475" v="472" actId="1076"/>
          <ac:spMkLst>
            <pc:docMk/>
            <pc:sldMk cId="738924141" sldId="295"/>
            <ac:spMk id="34" creationId="{E853921B-BF76-1490-7696-D6B637A3D1DC}"/>
          </ac:spMkLst>
        </pc:spChg>
        <pc:spChg chg="mod">
          <ac:chgData name="Yash Luharuka" userId="S::luharuka.y@northeastern.edu::59b7b67d-004d-4fbf-8852-d5335a82df6e" providerId="AD" clId="Web-{852C183E-5AEB-80AE-07C5-78809A435731}" dt="2022-12-08T04:45:14.407" v="448" actId="20577"/>
          <ac:spMkLst>
            <pc:docMk/>
            <pc:sldMk cId="738924141" sldId="295"/>
            <ac:spMk id="37" creationId="{C37E1DC4-8A7F-4E7E-0166-52B7AD745B6E}"/>
          </ac:spMkLst>
        </pc:spChg>
        <pc:spChg chg="mod">
          <ac:chgData name="Yash Luharuka" userId="S::luharuka.y@northeastern.edu::59b7b67d-004d-4fbf-8852-d5335a82df6e" providerId="AD" clId="Web-{852C183E-5AEB-80AE-07C5-78809A435731}" dt="2022-12-08T04:46:24.287" v="471" actId="1076"/>
          <ac:spMkLst>
            <pc:docMk/>
            <pc:sldMk cId="738924141" sldId="295"/>
            <ac:spMk id="39" creationId="{157B06A4-1592-0EF4-2A30-3EDBFC6D9883}"/>
          </ac:spMkLst>
        </pc:spChg>
        <pc:spChg chg="mod">
          <ac:chgData name="Yash Luharuka" userId="S::luharuka.y@northeastern.edu::59b7b67d-004d-4fbf-8852-d5335a82df6e" providerId="AD" clId="Web-{852C183E-5AEB-80AE-07C5-78809A435731}" dt="2022-12-08T04:45:24.658" v="458" actId="20577"/>
          <ac:spMkLst>
            <pc:docMk/>
            <pc:sldMk cId="738924141" sldId="295"/>
            <ac:spMk id="42" creationId="{A62C9AB6-3DD7-BC48-25D4-8E4C87F36839}"/>
          </ac:spMkLst>
        </pc:spChg>
        <pc:spChg chg="mod">
          <ac:chgData name="Yash Luharuka" userId="S::luharuka.y@northeastern.edu::59b7b67d-004d-4fbf-8852-d5335a82df6e" providerId="AD" clId="Web-{852C183E-5AEB-80AE-07C5-78809A435731}" dt="2022-12-08T04:46:19.224" v="470" actId="1076"/>
          <ac:spMkLst>
            <pc:docMk/>
            <pc:sldMk cId="738924141" sldId="295"/>
            <ac:spMk id="44" creationId="{45C9BD34-803F-5588-2E3A-6B0F947D9B8D}"/>
          </ac:spMkLst>
        </pc:spChg>
        <pc:spChg chg="mod">
          <ac:chgData name="Yash Luharuka" userId="S::luharuka.y@northeastern.edu::59b7b67d-004d-4fbf-8852-d5335a82df6e" providerId="AD" clId="Web-{852C183E-5AEB-80AE-07C5-78809A435731}" dt="2022-12-08T04:45:44.628" v="465" actId="20577"/>
          <ac:spMkLst>
            <pc:docMk/>
            <pc:sldMk cId="738924141" sldId="295"/>
            <ac:spMk id="47" creationId="{31E4CB99-8AE6-6D4D-0F76-C32169A5B825}"/>
          </ac:spMkLst>
        </pc:spChg>
        <pc:spChg chg="mod">
          <ac:chgData name="Yash Luharuka" userId="S::luharuka.y@northeastern.edu::59b7b67d-004d-4fbf-8852-d5335a82df6e" providerId="AD" clId="Web-{852C183E-5AEB-80AE-07C5-78809A435731}" dt="2022-12-08T04:46:12.364" v="469" actId="1076"/>
          <ac:spMkLst>
            <pc:docMk/>
            <pc:sldMk cId="738924141" sldId="295"/>
            <ac:spMk id="49" creationId="{166B9AC1-9D0A-22D9-3928-7B08E9CDA8DB}"/>
          </ac:spMkLst>
        </pc:spChg>
        <pc:grpChg chg="add mod">
          <ac:chgData name="Yash Luharuka" userId="S::luharuka.y@northeastern.edu::59b7b67d-004d-4fbf-8852-d5335a82df6e" providerId="AD" clId="Web-{852C183E-5AEB-80AE-07C5-78809A435731}" dt="2022-12-08T04:32:30.636" v="280" actId="14100"/>
          <ac:grpSpMkLst>
            <pc:docMk/>
            <pc:sldMk cId="738924141" sldId="295"/>
            <ac:grpSpMk id="8" creationId="{7E01EB46-1676-D028-0A8E-99AFEB90EE0A}"/>
          </ac:grpSpMkLst>
        </pc:grpChg>
        <pc:grpChg chg="add mod">
          <ac:chgData name="Yash Luharuka" userId="S::luharuka.y@northeastern.edu::59b7b67d-004d-4fbf-8852-d5335a82df6e" providerId="AD" clId="Web-{852C183E-5AEB-80AE-07C5-78809A435731}" dt="2022-12-08T04:32:11.854" v="276" actId="14100"/>
          <ac:grpSpMkLst>
            <pc:docMk/>
            <pc:sldMk cId="738924141" sldId="295"/>
            <ac:grpSpMk id="9" creationId="{56EF3EED-24CE-1377-EC25-C1E820C371BA}"/>
          </ac:grpSpMkLst>
        </pc:grpChg>
        <pc:grpChg chg="add mod">
          <ac:chgData name="Yash Luharuka" userId="S::luharuka.y@northeastern.edu::59b7b67d-004d-4fbf-8852-d5335a82df6e" providerId="AD" clId="Web-{852C183E-5AEB-80AE-07C5-78809A435731}" dt="2022-12-08T04:47:20.166" v="474" actId="1076"/>
          <ac:grpSpMkLst>
            <pc:docMk/>
            <pc:sldMk cId="738924141" sldId="295"/>
            <ac:grpSpMk id="12" creationId="{6DDF5F7A-3482-8F4C-3B12-65555ADE6B47}"/>
          </ac:grpSpMkLst>
        </pc:grpChg>
        <pc:grpChg chg="add mod">
          <ac:chgData name="Yash Luharuka" userId="S::luharuka.y@northeastern.edu::59b7b67d-004d-4fbf-8852-d5335a82df6e" providerId="AD" clId="Web-{852C183E-5AEB-80AE-07C5-78809A435731}" dt="2022-12-08T04:47:20.088" v="473" actId="1076"/>
          <ac:grpSpMkLst>
            <pc:docMk/>
            <pc:sldMk cId="738924141" sldId="295"/>
            <ac:grpSpMk id="13" creationId="{FC82A6B9-D59F-DE7F-AE32-5B47DE52BC6C}"/>
          </ac:grpSpMkLst>
        </pc:grpChg>
        <pc:grpChg chg="add del mod">
          <ac:chgData name="Yash Luharuka" userId="S::luharuka.y@northeastern.edu::59b7b67d-004d-4fbf-8852-d5335a82df6e" providerId="AD" clId="Web-{852C183E-5AEB-80AE-07C5-78809A435731}" dt="2022-12-08T04:39:22.415" v="346"/>
          <ac:grpSpMkLst>
            <pc:docMk/>
            <pc:sldMk cId="738924141" sldId="295"/>
            <ac:grpSpMk id="15" creationId="{FB5B785E-8063-643C-14C3-DCC9DA3A49EE}"/>
          </ac:grpSpMkLst>
        </pc:grpChg>
        <pc:grpChg chg="add del mod">
          <ac:chgData name="Yash Luharuka" userId="S::luharuka.y@northeastern.edu::59b7b67d-004d-4fbf-8852-d5335a82df6e" providerId="AD" clId="Web-{852C183E-5AEB-80AE-07C5-78809A435731}" dt="2022-12-08T04:39:20.383" v="345"/>
          <ac:grpSpMkLst>
            <pc:docMk/>
            <pc:sldMk cId="738924141" sldId="295"/>
            <ac:grpSpMk id="20" creationId="{216FF65B-8541-4F8C-FE10-F46D2CDAAE1F}"/>
          </ac:grpSpMkLst>
        </pc:grpChg>
        <pc:grpChg chg="del">
          <ac:chgData name="Yash Luharuka" userId="S::luharuka.y@northeastern.edu::59b7b67d-004d-4fbf-8852-d5335a82df6e" providerId="AD" clId="Web-{852C183E-5AEB-80AE-07C5-78809A435731}" dt="2022-12-08T04:39:18.508" v="344"/>
          <ac:grpSpMkLst>
            <pc:docMk/>
            <pc:sldMk cId="738924141" sldId="295"/>
            <ac:grpSpMk id="21" creationId="{931BAA57-FF87-93F6-08DF-6D9D91397C98}"/>
          </ac:grpSpMkLst>
        </pc:grpChg>
        <pc:grpChg chg="add del mod">
          <ac:chgData name="Yash Luharuka" userId="S::luharuka.y@northeastern.edu::59b7b67d-004d-4fbf-8852-d5335a82df6e" providerId="AD" clId="Web-{852C183E-5AEB-80AE-07C5-78809A435731}" dt="2022-12-08T04:39:25.274" v="347"/>
          <ac:grpSpMkLst>
            <pc:docMk/>
            <pc:sldMk cId="738924141" sldId="295"/>
            <ac:grpSpMk id="25" creationId="{6B111352-BD28-8607-5CA8-62432B551AF3}"/>
          </ac:grpSpMkLst>
        </pc:grpChg>
        <pc:grpChg chg="add mod">
          <ac:chgData name="Yash Luharuka" userId="S::luharuka.y@northeastern.edu::59b7b67d-004d-4fbf-8852-d5335a82df6e" providerId="AD" clId="Web-{852C183E-5AEB-80AE-07C5-78809A435731}" dt="2022-12-08T04:47:20.322" v="483" actId="1076"/>
          <ac:grpSpMkLst>
            <pc:docMk/>
            <pc:sldMk cId="738924141" sldId="295"/>
            <ac:grpSpMk id="30" creationId="{3042C591-C567-A430-7AFE-5A34BFB61486}"/>
          </ac:grpSpMkLst>
        </pc:grpChg>
        <pc:grpChg chg="add mod">
          <ac:chgData name="Yash Luharuka" userId="S::luharuka.y@northeastern.edu::59b7b67d-004d-4fbf-8852-d5335a82df6e" providerId="AD" clId="Web-{852C183E-5AEB-80AE-07C5-78809A435731}" dt="2022-12-08T04:47:20.307" v="482" actId="1076"/>
          <ac:grpSpMkLst>
            <pc:docMk/>
            <pc:sldMk cId="738924141" sldId="295"/>
            <ac:grpSpMk id="35" creationId="{0CC46626-BA9E-F2C8-A14B-0AFAADB87370}"/>
          </ac:grpSpMkLst>
        </pc:grpChg>
        <pc:grpChg chg="add mod">
          <ac:chgData name="Yash Luharuka" userId="S::luharuka.y@northeastern.edu::59b7b67d-004d-4fbf-8852-d5335a82df6e" providerId="AD" clId="Web-{852C183E-5AEB-80AE-07C5-78809A435731}" dt="2022-12-08T04:47:20.275" v="481" actId="1076"/>
          <ac:grpSpMkLst>
            <pc:docMk/>
            <pc:sldMk cId="738924141" sldId="295"/>
            <ac:grpSpMk id="40" creationId="{0019DA23-6913-8CBC-4612-48A97F559CA9}"/>
          </ac:grpSpMkLst>
        </pc:grpChg>
        <pc:grpChg chg="add mod">
          <ac:chgData name="Yash Luharuka" userId="S::luharuka.y@northeastern.edu::59b7b67d-004d-4fbf-8852-d5335a82df6e" providerId="AD" clId="Web-{852C183E-5AEB-80AE-07C5-78809A435731}" dt="2022-12-08T04:47:20.244" v="480" actId="1076"/>
          <ac:grpSpMkLst>
            <pc:docMk/>
            <pc:sldMk cId="738924141" sldId="295"/>
            <ac:grpSpMk id="45" creationId="{D5E5E38C-5B63-99FE-8FAE-5F555CE192B5}"/>
          </ac:grpSpMkLst>
        </pc:grpChg>
        <pc:cxnChg chg="add mod">
          <ac:chgData name="Yash Luharuka" userId="S::luharuka.y@northeastern.edu::59b7b67d-004d-4fbf-8852-d5335a82df6e" providerId="AD" clId="Web-{852C183E-5AEB-80AE-07C5-78809A435731}" dt="2022-12-08T04:47:20.182" v="475" actId="1076"/>
          <ac:cxnSpMkLst>
            <pc:docMk/>
            <pc:sldMk cId="738924141" sldId="295"/>
            <ac:cxnSpMk id="14" creationId="{60C38542-9C07-8EA6-A048-6EF66069C47C}"/>
          </ac:cxnSpMkLst>
        </pc:cxnChg>
        <pc:cxnChg chg="add mod">
          <ac:chgData name="Yash Luharuka" userId="S::luharuka.y@northeastern.edu::59b7b67d-004d-4fbf-8852-d5335a82df6e" providerId="AD" clId="Web-{852C183E-5AEB-80AE-07C5-78809A435731}" dt="2022-12-08T04:47:20.182" v="476" actId="1076"/>
          <ac:cxnSpMkLst>
            <pc:docMk/>
            <pc:sldMk cId="738924141" sldId="295"/>
            <ac:cxnSpMk id="50" creationId="{0069E319-EEA4-BC75-32BF-F5C49E84744A}"/>
          </ac:cxnSpMkLst>
        </pc:cxnChg>
        <pc:cxnChg chg="add mod">
          <ac:chgData name="Yash Luharuka" userId="S::luharuka.y@northeastern.edu::59b7b67d-004d-4fbf-8852-d5335a82df6e" providerId="AD" clId="Web-{852C183E-5AEB-80AE-07C5-78809A435731}" dt="2022-12-08T04:47:20.197" v="477" actId="1076"/>
          <ac:cxnSpMkLst>
            <pc:docMk/>
            <pc:sldMk cId="738924141" sldId="295"/>
            <ac:cxnSpMk id="51" creationId="{B081AF99-4564-99FF-E148-18CFB8C7B189}"/>
          </ac:cxnSpMkLst>
        </pc:cxnChg>
        <pc:cxnChg chg="add mod">
          <ac:chgData name="Yash Luharuka" userId="S::luharuka.y@northeastern.edu::59b7b67d-004d-4fbf-8852-d5335a82df6e" providerId="AD" clId="Web-{852C183E-5AEB-80AE-07C5-78809A435731}" dt="2022-12-08T04:47:20.213" v="478" actId="1076"/>
          <ac:cxnSpMkLst>
            <pc:docMk/>
            <pc:sldMk cId="738924141" sldId="295"/>
            <ac:cxnSpMk id="52" creationId="{AD0AB67C-68D0-5516-EBE9-A5A1A6A920FC}"/>
          </ac:cxnSpMkLst>
        </pc:cxnChg>
        <pc:cxnChg chg="add mod">
          <ac:chgData name="Yash Luharuka" userId="S::luharuka.y@northeastern.edu::59b7b67d-004d-4fbf-8852-d5335a82df6e" providerId="AD" clId="Web-{852C183E-5AEB-80AE-07C5-78809A435731}" dt="2022-12-08T04:47:20.229" v="479" actId="1076"/>
          <ac:cxnSpMkLst>
            <pc:docMk/>
            <pc:sldMk cId="738924141" sldId="295"/>
            <ac:cxnSpMk id="53" creationId="{BCED67B1-8B10-DB95-CEB3-3DCEF957A07D}"/>
          </ac:cxnSpMkLst>
        </pc:cxnChg>
      </pc:sldChg>
      <pc:sldChg chg="addSp delSp modSp">
        <pc:chgData name="Yash Luharuka" userId="S::luharuka.y@northeastern.edu::59b7b67d-004d-4fbf-8852-d5335a82df6e" providerId="AD" clId="Web-{852C183E-5AEB-80AE-07C5-78809A435731}" dt="2022-12-08T05:07:40.143" v="628"/>
        <pc:sldMkLst>
          <pc:docMk/>
          <pc:sldMk cId="405164283" sldId="296"/>
        </pc:sldMkLst>
        <pc:spChg chg="mod">
          <ac:chgData name="Yash Luharuka" userId="S::luharuka.y@northeastern.edu::59b7b67d-004d-4fbf-8852-d5335a82df6e" providerId="AD" clId="Web-{852C183E-5AEB-80AE-07C5-78809A435731}" dt="2022-12-08T05:07:40.143" v="628"/>
          <ac:spMkLst>
            <pc:docMk/>
            <pc:sldMk cId="405164283" sldId="296"/>
            <ac:spMk id="2" creationId="{B938B161-5B71-4E19-BDB7-7EE718B558EA}"/>
          </ac:spMkLst>
        </pc:spChg>
        <pc:spChg chg="mod">
          <ac:chgData name="Yash Luharuka" userId="S::luharuka.y@northeastern.edu::59b7b67d-004d-4fbf-8852-d5335a82df6e" providerId="AD" clId="Web-{852C183E-5AEB-80AE-07C5-78809A435731}" dt="2022-12-08T05:07:40.143" v="628"/>
          <ac:spMkLst>
            <pc:docMk/>
            <pc:sldMk cId="405164283" sldId="296"/>
            <ac:spMk id="5" creationId="{4ED51C5B-5F04-FA06-7A6E-80495AB1A6CE}"/>
          </ac:spMkLst>
        </pc:spChg>
        <pc:spChg chg="add del">
          <ac:chgData name="Yash Luharuka" userId="S::luharuka.y@northeastern.edu::59b7b67d-004d-4fbf-8852-d5335a82df6e" providerId="AD" clId="Web-{852C183E-5AEB-80AE-07C5-78809A435731}" dt="2022-12-08T05:07:40.143" v="628"/>
          <ac:spMkLst>
            <pc:docMk/>
            <pc:sldMk cId="405164283" sldId="296"/>
            <ac:spMk id="11" creationId="{D009D6D5-DAC2-4A8B-A17A-E206B9012D09}"/>
          </ac:spMkLst>
        </pc:spChg>
        <pc:spChg chg="add del">
          <ac:chgData name="Yash Luharuka" userId="S::luharuka.y@northeastern.edu::59b7b67d-004d-4fbf-8852-d5335a82df6e" providerId="AD" clId="Web-{852C183E-5AEB-80AE-07C5-78809A435731}" dt="2022-12-08T05:07:40.143" v="628"/>
          <ac:spMkLst>
            <pc:docMk/>
            <pc:sldMk cId="405164283" sldId="296"/>
            <ac:spMk id="16" creationId="{3CD9DF72-87A3-404E-A828-84CBF11A8303}"/>
          </ac:spMkLst>
        </pc:spChg>
        <pc:picChg chg="mod ord">
          <ac:chgData name="Yash Luharuka" userId="S::luharuka.y@northeastern.edu::59b7b67d-004d-4fbf-8852-d5335a82df6e" providerId="AD" clId="Web-{852C183E-5AEB-80AE-07C5-78809A435731}" dt="2022-12-08T05:07:40.143" v="628"/>
          <ac:picMkLst>
            <pc:docMk/>
            <pc:sldMk cId="405164283" sldId="296"/>
            <ac:picMk id="7" creationId="{79D4A058-22C3-092F-F86E-4B35C3E48428}"/>
          </ac:picMkLst>
        </pc:picChg>
        <pc:cxnChg chg="add del">
          <ac:chgData name="Yash Luharuka" userId="S::luharuka.y@northeastern.edu::59b7b67d-004d-4fbf-8852-d5335a82df6e" providerId="AD" clId="Web-{852C183E-5AEB-80AE-07C5-78809A435731}" dt="2022-12-08T05:07:40.143" v="628"/>
          <ac:cxnSpMkLst>
            <pc:docMk/>
            <pc:sldMk cId="405164283" sldId="296"/>
            <ac:cxnSpMk id="18" creationId="{20E3A342-4D61-4E3F-AF90-1AB42AEB96CC}"/>
          </ac:cxnSpMkLst>
        </pc:cxnChg>
      </pc:sldChg>
      <pc:sldChg chg="del">
        <pc:chgData name="Yash Luharuka" userId="S::luharuka.y@northeastern.edu::59b7b67d-004d-4fbf-8852-d5335a82df6e" providerId="AD" clId="Web-{852C183E-5AEB-80AE-07C5-78809A435731}" dt="2022-12-08T05:07:00" v="624"/>
        <pc:sldMkLst>
          <pc:docMk/>
          <pc:sldMk cId="3563146759" sldId="297"/>
        </pc:sldMkLst>
      </pc:sldChg>
      <pc:sldChg chg="del">
        <pc:chgData name="Yash Luharuka" userId="S::luharuka.y@northeastern.edu::59b7b67d-004d-4fbf-8852-d5335a82df6e" providerId="AD" clId="Web-{852C183E-5AEB-80AE-07C5-78809A435731}" dt="2022-12-08T05:04:52.849" v="581"/>
        <pc:sldMkLst>
          <pc:docMk/>
          <pc:sldMk cId="3959620029" sldId="298"/>
        </pc:sldMkLst>
      </pc:sldChg>
      <pc:sldChg chg="del">
        <pc:chgData name="Yash Luharuka" userId="S::luharuka.y@northeastern.edu::59b7b67d-004d-4fbf-8852-d5335a82df6e" providerId="AD" clId="Web-{852C183E-5AEB-80AE-07C5-78809A435731}" dt="2022-12-08T05:01:58.884" v="493"/>
        <pc:sldMkLst>
          <pc:docMk/>
          <pc:sldMk cId="3865669568" sldId="299"/>
        </pc:sldMkLst>
      </pc:sldChg>
      <pc:sldChg chg="del">
        <pc:chgData name="Yash Luharuka" userId="S::luharuka.y@northeastern.edu::59b7b67d-004d-4fbf-8852-d5335a82df6e" providerId="AD" clId="Web-{852C183E-5AEB-80AE-07C5-78809A435731}" dt="2022-12-08T01:52:00.401" v="3"/>
        <pc:sldMkLst>
          <pc:docMk/>
          <pc:sldMk cId="955289932" sldId="300"/>
        </pc:sldMkLst>
      </pc:sldChg>
      <pc:sldChg chg="modSp new del">
        <pc:chgData name="Yash Luharuka" userId="S::luharuka.y@northeastern.edu::59b7b67d-004d-4fbf-8852-d5335a82df6e" providerId="AD" clId="Web-{852C183E-5AEB-80AE-07C5-78809A435731}" dt="2022-12-08T05:02:00.915" v="494"/>
        <pc:sldMkLst>
          <pc:docMk/>
          <pc:sldMk cId="2792403898" sldId="300"/>
        </pc:sldMkLst>
        <pc:spChg chg="mod">
          <ac:chgData name="Yash Luharuka" userId="S::luharuka.y@northeastern.edu::59b7b67d-004d-4fbf-8852-d5335a82df6e" providerId="AD" clId="Web-{852C183E-5AEB-80AE-07C5-78809A435731}" dt="2022-12-08T03:14:21.801" v="7" actId="20577"/>
          <ac:spMkLst>
            <pc:docMk/>
            <pc:sldMk cId="2792403898" sldId="300"/>
            <ac:spMk id="2" creationId="{D561B87B-212A-2C82-0FCE-795695589CF5}"/>
          </ac:spMkLst>
        </pc:spChg>
      </pc:sldChg>
      <pc:sldChg chg="new del">
        <pc:chgData name="Yash Luharuka" userId="S::luharuka.y@northeastern.edu::59b7b67d-004d-4fbf-8852-d5335a82df6e" providerId="AD" clId="Web-{852C183E-5AEB-80AE-07C5-78809A435731}" dt="2022-12-08T05:01:56.946" v="492"/>
        <pc:sldMkLst>
          <pc:docMk/>
          <pc:sldMk cId="352112752" sldId="301"/>
        </pc:sldMkLst>
      </pc:sldChg>
      <pc:sldChg chg="del">
        <pc:chgData name="Yash Luharuka" userId="S::luharuka.y@northeastern.edu::59b7b67d-004d-4fbf-8852-d5335a82df6e" providerId="AD" clId="Web-{852C183E-5AEB-80AE-07C5-78809A435731}" dt="2022-12-08T01:51:58.807" v="2"/>
        <pc:sldMkLst>
          <pc:docMk/>
          <pc:sldMk cId="3214188588" sldId="301"/>
        </pc:sldMkLst>
      </pc:sldChg>
      <pc:sldChg chg="del">
        <pc:chgData name="Yash Luharuka" userId="S::luharuka.y@northeastern.edu::59b7b67d-004d-4fbf-8852-d5335a82df6e" providerId="AD" clId="Web-{852C183E-5AEB-80AE-07C5-78809A435731}" dt="2022-12-08T01:51:57.135" v="1"/>
        <pc:sldMkLst>
          <pc:docMk/>
          <pc:sldMk cId="1412413722" sldId="302"/>
        </pc:sldMkLst>
      </pc:sldChg>
      <pc:sldChg chg="del">
        <pc:chgData name="Yash Luharuka" userId="S::luharuka.y@northeastern.edu::59b7b67d-004d-4fbf-8852-d5335a82df6e" providerId="AD" clId="Web-{852C183E-5AEB-80AE-07C5-78809A435731}" dt="2022-12-08T05:01:55.806" v="491"/>
        <pc:sldMkLst>
          <pc:docMk/>
          <pc:sldMk cId="4077533218" sldId="302"/>
        </pc:sldMkLst>
      </pc:sldChg>
      <pc:sldChg chg="del">
        <pc:chgData name="Yash Luharuka" userId="S::luharuka.y@northeastern.edu::59b7b67d-004d-4fbf-8852-d5335a82df6e" providerId="AD" clId="Web-{852C183E-5AEB-80AE-07C5-78809A435731}" dt="2022-12-08T05:01:54.602" v="490"/>
        <pc:sldMkLst>
          <pc:docMk/>
          <pc:sldMk cId="2058003509" sldId="303"/>
        </pc:sldMkLst>
      </pc:sldChg>
      <pc:sldChg chg="del">
        <pc:chgData name="Yash Luharuka" userId="S::luharuka.y@northeastern.edu::59b7b67d-004d-4fbf-8852-d5335a82df6e" providerId="AD" clId="Web-{852C183E-5AEB-80AE-07C5-78809A435731}" dt="2022-12-08T01:51:55.557" v="0"/>
        <pc:sldMkLst>
          <pc:docMk/>
          <pc:sldMk cId="2938156028" sldId="303"/>
        </pc:sldMkLst>
      </pc:sldChg>
      <pc:sldChg chg="modSp new ord">
        <pc:chgData name="Yash Luharuka" userId="S::luharuka.y@northeastern.edu::59b7b67d-004d-4fbf-8852-d5335a82df6e" providerId="AD" clId="Web-{852C183E-5AEB-80AE-07C5-78809A435731}" dt="2022-12-08T04:58:10.181" v="489"/>
        <pc:sldMkLst>
          <pc:docMk/>
          <pc:sldMk cId="4276250379" sldId="304"/>
        </pc:sldMkLst>
        <pc:spChg chg="mod">
          <ac:chgData name="Yash Luharuka" userId="S::luharuka.y@northeastern.edu::59b7b67d-004d-4fbf-8852-d5335a82df6e" providerId="AD" clId="Web-{852C183E-5AEB-80AE-07C5-78809A435731}" dt="2022-12-08T04:52:01.717" v="488" actId="20577"/>
          <ac:spMkLst>
            <pc:docMk/>
            <pc:sldMk cId="4276250379" sldId="304"/>
            <ac:spMk id="2" creationId="{6840B932-2FE9-61FA-DC64-B51BBCA070CA}"/>
          </ac:spMkLst>
        </pc:spChg>
      </pc:sldChg>
      <pc:sldChg chg="modSp add del replId">
        <pc:chgData name="Yash Luharuka" userId="S::luharuka.y@northeastern.edu::59b7b67d-004d-4fbf-8852-d5335a82df6e" providerId="AD" clId="Web-{852C183E-5AEB-80AE-07C5-78809A435731}" dt="2022-12-08T05:03:03.357" v="503"/>
        <pc:sldMkLst>
          <pc:docMk/>
          <pc:sldMk cId="1758622953" sldId="305"/>
        </pc:sldMkLst>
        <pc:picChg chg="mod">
          <ac:chgData name="Yash Luharuka" userId="S::luharuka.y@northeastern.edu::59b7b67d-004d-4fbf-8852-d5335a82df6e" providerId="AD" clId="Web-{852C183E-5AEB-80AE-07C5-78809A435731}" dt="2022-12-08T05:02:18.510" v="496" actId="14100"/>
          <ac:picMkLst>
            <pc:docMk/>
            <pc:sldMk cId="1758622953" sldId="305"/>
            <ac:picMk id="7" creationId="{EEE04965-3790-4E7F-413A-7B18D01447A2}"/>
          </ac:picMkLst>
        </pc:picChg>
      </pc:sldChg>
      <pc:sldChg chg="addSp delSp modSp add mod ord replId setBg">
        <pc:chgData name="Yash Luharuka" userId="S::luharuka.y@northeastern.edu::59b7b67d-004d-4fbf-8852-d5335a82df6e" providerId="AD" clId="Web-{852C183E-5AEB-80AE-07C5-78809A435731}" dt="2022-12-08T05:06:46.452" v="623" actId="20577"/>
        <pc:sldMkLst>
          <pc:docMk/>
          <pc:sldMk cId="2643394168" sldId="306"/>
        </pc:sldMkLst>
        <pc:spChg chg="mod">
          <ac:chgData name="Yash Luharuka" userId="S::luharuka.y@northeastern.edu::59b7b67d-004d-4fbf-8852-d5335a82df6e" providerId="AD" clId="Web-{852C183E-5AEB-80AE-07C5-78809A435731}" dt="2022-12-08T05:05:12.929" v="590" actId="20577"/>
          <ac:spMkLst>
            <pc:docMk/>
            <pc:sldMk cId="2643394168" sldId="306"/>
            <ac:spMk id="2" creationId="{6840B932-2FE9-61FA-DC64-B51BBCA070CA}"/>
          </ac:spMkLst>
        </pc:spChg>
        <pc:spChg chg="mod">
          <ac:chgData name="Yash Luharuka" userId="S::luharuka.y@northeastern.edu::59b7b67d-004d-4fbf-8852-d5335a82df6e" providerId="AD" clId="Web-{852C183E-5AEB-80AE-07C5-78809A435731}" dt="2022-12-08T05:06:46.452" v="623" actId="20577"/>
          <ac:spMkLst>
            <pc:docMk/>
            <pc:sldMk cId="2643394168" sldId="306"/>
            <ac:spMk id="3" creationId="{70F183F0-763A-2488-9A64-47FF011C762A}"/>
          </ac:spMkLst>
        </pc:spChg>
        <pc:spChg chg="add">
          <ac:chgData name="Yash Luharuka" userId="S::luharuka.y@northeastern.edu::59b7b67d-004d-4fbf-8852-d5335a82df6e" providerId="AD" clId="Web-{852C183E-5AEB-80AE-07C5-78809A435731}" dt="2022-12-08T05:04:46.864" v="580"/>
          <ac:spMkLst>
            <pc:docMk/>
            <pc:sldMk cId="2643394168" sldId="306"/>
            <ac:spMk id="10" creationId="{2B566528-1B12-4246-9431-5C2D7D081168}"/>
          </ac:spMkLst>
        </pc:spChg>
        <pc:grpChg chg="add">
          <ac:chgData name="Yash Luharuka" userId="S::luharuka.y@northeastern.edu::59b7b67d-004d-4fbf-8852-d5335a82df6e" providerId="AD" clId="Web-{852C183E-5AEB-80AE-07C5-78809A435731}" dt="2022-12-08T05:04:46.864" v="580"/>
          <ac:grpSpMkLst>
            <pc:docMk/>
            <pc:sldMk cId="2643394168" sldId="306"/>
            <ac:grpSpMk id="12" creationId="{828A5161-06F1-46CF-8AD7-844680A59E13}"/>
          </ac:grpSpMkLst>
        </pc:grpChg>
        <pc:grpChg chg="add">
          <ac:chgData name="Yash Luharuka" userId="S::luharuka.y@northeastern.edu::59b7b67d-004d-4fbf-8852-d5335a82df6e" providerId="AD" clId="Web-{852C183E-5AEB-80AE-07C5-78809A435731}" dt="2022-12-08T05:04:46.864" v="580"/>
          <ac:grpSpMkLst>
            <pc:docMk/>
            <pc:sldMk cId="2643394168" sldId="306"/>
            <ac:grpSpMk id="16" creationId="{5995D10D-E9C9-47DB-AE7E-801FEF38F5C9}"/>
          </ac:grpSpMkLst>
        </pc:grpChg>
        <pc:picChg chg="add del mod">
          <ac:chgData name="Yash Luharuka" userId="S::luharuka.y@northeastern.edu::59b7b67d-004d-4fbf-8852-d5335a82df6e" providerId="AD" clId="Web-{852C183E-5AEB-80AE-07C5-78809A435731}" dt="2022-12-08T05:06:17.012" v="602"/>
          <ac:picMkLst>
            <pc:docMk/>
            <pc:sldMk cId="2643394168" sldId="306"/>
            <ac:picMk id="5" creationId="{515123C7-1CAE-C1E2-CD05-4F6F1F9A1D3D}"/>
          </ac:picMkLst>
        </pc:picChg>
      </pc:sldChg>
      <pc:sldChg chg="add replId">
        <pc:chgData name="Yash Luharuka" userId="S::luharuka.y@northeastern.edu::59b7b67d-004d-4fbf-8852-d5335a82df6e" providerId="AD" clId="Web-{852C183E-5AEB-80AE-07C5-78809A435731}" dt="2022-12-08T05:04:55.959" v="582"/>
        <pc:sldMkLst>
          <pc:docMk/>
          <pc:sldMk cId="3724728714" sldId="307"/>
        </pc:sldMkLst>
      </pc:sldChg>
    </pc:docChg>
  </pc:docChgLst>
  <pc:docChgLst>
    <pc:chgData name="Yash Luharuka" userId="S::luharuka.y@northeastern.edu::59b7b67d-004d-4fbf-8852-d5335a82df6e" providerId="AD" clId="Web-{649119BD-CA57-6ADA-D56F-8C70C0929198}"/>
    <pc:docChg chg="modSld">
      <pc:chgData name="Yash Luharuka" userId="S::luharuka.y@northeastern.edu::59b7b67d-004d-4fbf-8852-d5335a82df6e" providerId="AD" clId="Web-{649119BD-CA57-6ADA-D56F-8C70C0929198}" dt="2022-12-07T22:28:48.354" v="23" actId="20577"/>
      <pc:docMkLst>
        <pc:docMk/>
      </pc:docMkLst>
      <pc:sldChg chg="modSp">
        <pc:chgData name="Yash Luharuka" userId="S::luharuka.y@northeastern.edu::59b7b67d-004d-4fbf-8852-d5335a82df6e" providerId="AD" clId="Web-{649119BD-CA57-6ADA-D56F-8C70C0929198}" dt="2022-12-07T22:28:48.354" v="23" actId="20577"/>
        <pc:sldMkLst>
          <pc:docMk/>
          <pc:sldMk cId="421154244" sldId="256"/>
        </pc:sldMkLst>
        <pc:spChg chg="mod">
          <ac:chgData name="Yash Luharuka" userId="S::luharuka.y@northeastern.edu::59b7b67d-004d-4fbf-8852-d5335a82df6e" providerId="AD" clId="Web-{649119BD-CA57-6ADA-D56F-8C70C0929198}" dt="2022-12-07T22:28:48.354" v="23" actId="20577"/>
          <ac:spMkLst>
            <pc:docMk/>
            <pc:sldMk cId="421154244" sldId="256"/>
            <ac:spMk id="3" creationId="{1332178A-EF35-4D67-9D6A-5978FB326B42}"/>
          </ac:spMkLst>
        </pc:spChg>
      </pc:sldChg>
      <pc:sldChg chg="addSp delSp modSp">
        <pc:chgData name="Yash Luharuka" userId="S::luharuka.y@northeastern.edu::59b7b67d-004d-4fbf-8852-d5335a82df6e" providerId="AD" clId="Web-{649119BD-CA57-6ADA-D56F-8C70C0929198}" dt="2022-12-07T22:27:39.478" v="18" actId="1076"/>
        <pc:sldMkLst>
          <pc:docMk/>
          <pc:sldMk cId="609224653" sldId="278"/>
        </pc:sldMkLst>
        <pc:spChg chg="del">
          <ac:chgData name="Yash Luharuka" userId="S::luharuka.y@northeastern.edu::59b7b67d-004d-4fbf-8852-d5335a82df6e" providerId="AD" clId="Web-{649119BD-CA57-6ADA-D56F-8C70C0929198}" dt="2022-12-07T22:24:00.894" v="0"/>
          <ac:spMkLst>
            <pc:docMk/>
            <pc:sldMk cId="609224653" sldId="278"/>
            <ac:spMk id="3" creationId="{B783CA8D-0E64-77A1-E558-53FC5EEECE04}"/>
          </ac:spMkLst>
        </pc:spChg>
        <pc:spChg chg="mod">
          <ac:chgData name="Yash Luharuka" userId="S::luharuka.y@northeastern.edu::59b7b67d-004d-4fbf-8852-d5335a82df6e" providerId="AD" clId="Web-{649119BD-CA57-6ADA-D56F-8C70C0929198}" dt="2022-12-07T22:27:39.478" v="18" actId="1076"/>
          <ac:spMkLst>
            <pc:docMk/>
            <pc:sldMk cId="609224653" sldId="278"/>
            <ac:spMk id="6" creationId="{79939189-3A35-D559-8F29-7D0A58C49699}"/>
          </ac:spMkLst>
        </pc:spChg>
        <pc:spChg chg="mod">
          <ac:chgData name="Yash Luharuka" userId="S::luharuka.y@northeastern.edu::59b7b67d-004d-4fbf-8852-d5335a82df6e" providerId="AD" clId="Web-{649119BD-CA57-6ADA-D56F-8C70C0929198}" dt="2022-12-07T22:27:31.134" v="17" actId="1076"/>
          <ac:spMkLst>
            <pc:docMk/>
            <pc:sldMk cId="609224653" sldId="278"/>
            <ac:spMk id="9" creationId="{CF05265E-4659-64BE-A4E3-20C7DDA41F35}"/>
          </ac:spMkLst>
        </pc:spChg>
        <pc:grpChg chg="mod">
          <ac:chgData name="Yash Luharuka" userId="S::luharuka.y@northeastern.edu::59b7b67d-004d-4fbf-8852-d5335a82df6e" providerId="AD" clId="Web-{649119BD-CA57-6ADA-D56F-8C70C0929198}" dt="2022-12-07T22:27:11.837" v="14" actId="1076"/>
          <ac:grpSpMkLst>
            <pc:docMk/>
            <pc:sldMk cId="609224653" sldId="278"/>
            <ac:grpSpMk id="4" creationId="{C5BB5B84-37E5-2299-6290-6E5A54A0F8D4}"/>
          </ac:grpSpMkLst>
        </pc:grpChg>
        <pc:grpChg chg="mod">
          <ac:chgData name="Yash Luharuka" userId="S::luharuka.y@northeastern.edu::59b7b67d-004d-4fbf-8852-d5335a82df6e" providerId="AD" clId="Web-{649119BD-CA57-6ADA-D56F-8C70C0929198}" dt="2022-12-07T22:27:25.962" v="16" actId="14100"/>
          <ac:grpSpMkLst>
            <pc:docMk/>
            <pc:sldMk cId="609224653" sldId="278"/>
            <ac:grpSpMk id="7" creationId="{20227723-103E-1DA7-EF8A-979FE64E6DAF}"/>
          </ac:grpSpMkLst>
        </pc:grpChg>
        <pc:graphicFrameChg chg="add">
          <ac:chgData name="Yash Luharuka" userId="S::luharuka.y@northeastern.edu::59b7b67d-004d-4fbf-8852-d5335a82df6e" providerId="AD" clId="Web-{649119BD-CA57-6ADA-D56F-8C70C0929198}" dt="2022-12-07T22:24:00.894" v="0"/>
          <ac:graphicFrameMkLst>
            <pc:docMk/>
            <pc:sldMk cId="609224653" sldId="278"/>
            <ac:graphicFrameMk id="11" creationId="{BF962DEC-E357-9871-B9D1-8ED59BF2E19F}"/>
          </ac:graphicFrameMkLst>
        </pc:graphicFrameChg>
      </pc:sldChg>
      <pc:sldChg chg="addSp delSp modSp mod setBg">
        <pc:chgData name="Yash Luharuka" userId="S::luharuka.y@northeastern.edu::59b7b67d-004d-4fbf-8852-d5335a82df6e" providerId="AD" clId="Web-{649119BD-CA57-6ADA-D56F-8C70C0929198}" dt="2022-12-07T22:26:12.210" v="10" actId="20577"/>
        <pc:sldMkLst>
          <pc:docMk/>
          <pc:sldMk cId="63323558" sldId="279"/>
        </pc:sldMkLst>
        <pc:spChg chg="mod">
          <ac:chgData name="Yash Luharuka" userId="S::luharuka.y@northeastern.edu::59b7b67d-004d-4fbf-8852-d5335a82df6e" providerId="AD" clId="Web-{649119BD-CA57-6ADA-D56F-8C70C0929198}" dt="2022-12-07T22:25:54.288" v="6"/>
          <ac:spMkLst>
            <pc:docMk/>
            <pc:sldMk cId="63323558" sldId="279"/>
            <ac:spMk id="2" creationId="{B938B161-5B71-4E19-BDB7-7EE718B558EA}"/>
          </ac:spMkLst>
        </pc:spChg>
        <pc:spChg chg="add del">
          <ac:chgData name="Yash Luharuka" userId="S::luharuka.y@northeastern.edu::59b7b67d-004d-4fbf-8852-d5335a82df6e" providerId="AD" clId="Web-{649119BD-CA57-6ADA-D56F-8C70C0929198}" dt="2022-12-07T22:25:54.288" v="6"/>
          <ac:spMkLst>
            <pc:docMk/>
            <pc:sldMk cId="63323558" sldId="279"/>
            <ac:spMk id="5" creationId="{4ED51C5B-5F04-FA06-7A6E-80495AB1A6CE}"/>
          </ac:spMkLst>
        </pc:spChg>
        <pc:spChg chg="add">
          <ac:chgData name="Yash Luharuka" userId="S::luharuka.y@northeastern.edu::59b7b67d-004d-4fbf-8852-d5335a82df6e" providerId="AD" clId="Web-{649119BD-CA57-6ADA-D56F-8C70C0929198}" dt="2022-12-07T22:25:54.288" v="6"/>
          <ac:spMkLst>
            <pc:docMk/>
            <pc:sldMk cId="63323558" sldId="279"/>
            <ac:spMk id="11" creationId="{2B566528-1B12-4246-9431-5C2D7D081168}"/>
          </ac:spMkLst>
        </pc:spChg>
        <pc:spChg chg="add">
          <ac:chgData name="Yash Luharuka" userId="S::luharuka.y@northeastern.edu::59b7b67d-004d-4fbf-8852-d5335a82df6e" providerId="AD" clId="Web-{649119BD-CA57-6ADA-D56F-8C70C0929198}" dt="2022-12-07T22:25:54.288" v="6"/>
          <ac:spMkLst>
            <pc:docMk/>
            <pc:sldMk cId="63323558" sldId="279"/>
            <ac:spMk id="13" creationId="{2E80C965-DB6D-4F81-9E9E-B027384D0BD6}"/>
          </ac:spMkLst>
        </pc:spChg>
        <pc:spChg chg="add">
          <ac:chgData name="Yash Luharuka" userId="S::luharuka.y@northeastern.edu::59b7b67d-004d-4fbf-8852-d5335a82df6e" providerId="AD" clId="Web-{649119BD-CA57-6ADA-D56F-8C70C0929198}" dt="2022-12-07T22:25:54.288" v="6"/>
          <ac:spMkLst>
            <pc:docMk/>
            <pc:sldMk cId="63323558" sldId="279"/>
            <ac:spMk id="15" creationId="{A580F890-B085-4E95-96AA-55AEBEC5CE6E}"/>
          </ac:spMkLst>
        </pc:spChg>
        <pc:spChg chg="add">
          <ac:chgData name="Yash Luharuka" userId="S::luharuka.y@northeastern.edu::59b7b67d-004d-4fbf-8852-d5335a82df6e" providerId="AD" clId="Web-{649119BD-CA57-6ADA-D56F-8C70C0929198}" dt="2022-12-07T22:25:54.288" v="6"/>
          <ac:spMkLst>
            <pc:docMk/>
            <pc:sldMk cId="63323558" sldId="279"/>
            <ac:spMk id="17" creationId="{D3F51FEB-38FB-4F6C-9F7B-2F2AFAB65463}"/>
          </ac:spMkLst>
        </pc:spChg>
        <pc:spChg chg="add">
          <ac:chgData name="Yash Luharuka" userId="S::luharuka.y@northeastern.edu::59b7b67d-004d-4fbf-8852-d5335a82df6e" providerId="AD" clId="Web-{649119BD-CA57-6ADA-D56F-8C70C0929198}" dt="2022-12-07T22:25:54.288" v="6"/>
          <ac:spMkLst>
            <pc:docMk/>
            <pc:sldMk cId="63323558" sldId="279"/>
            <ac:spMk id="19" creationId="{1E547BA6-BAE0-43BB-A7CA-60F69CE252F0}"/>
          </ac:spMkLst>
        </pc:spChg>
        <pc:graphicFrameChg chg="add del">
          <ac:chgData name="Yash Luharuka" userId="S::luharuka.y@northeastern.edu::59b7b67d-004d-4fbf-8852-d5335a82df6e" providerId="AD" clId="Web-{649119BD-CA57-6ADA-D56F-8C70C0929198}" dt="2022-12-07T22:25:47.209" v="5"/>
          <ac:graphicFrameMkLst>
            <pc:docMk/>
            <pc:sldMk cId="63323558" sldId="279"/>
            <ac:graphicFrameMk id="7" creationId="{BC997D57-0233-5315-F30F-89154F9B1456}"/>
          </ac:graphicFrameMkLst>
        </pc:graphicFrameChg>
        <pc:graphicFrameChg chg="add modGraphic">
          <ac:chgData name="Yash Luharuka" userId="S::luharuka.y@northeastern.edu::59b7b67d-004d-4fbf-8852-d5335a82df6e" providerId="AD" clId="Web-{649119BD-CA57-6ADA-D56F-8C70C0929198}" dt="2022-12-07T22:26:12.210" v="10" actId="20577"/>
          <ac:graphicFrameMkLst>
            <pc:docMk/>
            <pc:sldMk cId="63323558" sldId="279"/>
            <ac:graphicFrameMk id="8" creationId="{B56168C9-AF2E-8D76-2578-7CC8D183CF7C}"/>
          </ac:graphicFrameMkLst>
        </pc:graphicFrameChg>
      </pc:sldChg>
      <pc:sldChg chg="addSp modSp mod setBg">
        <pc:chgData name="Yash Luharuka" userId="S::luharuka.y@northeastern.edu::59b7b67d-004d-4fbf-8852-d5335a82df6e" providerId="AD" clId="Web-{649119BD-CA57-6ADA-D56F-8C70C0929198}" dt="2022-12-07T22:26:25.163" v="11"/>
        <pc:sldMkLst>
          <pc:docMk/>
          <pc:sldMk cId="405164283" sldId="296"/>
        </pc:sldMkLst>
        <pc:spChg chg="mod">
          <ac:chgData name="Yash Luharuka" userId="S::luharuka.y@northeastern.edu::59b7b67d-004d-4fbf-8852-d5335a82df6e" providerId="AD" clId="Web-{649119BD-CA57-6ADA-D56F-8C70C0929198}" dt="2022-12-07T22:26:25.163" v="11"/>
          <ac:spMkLst>
            <pc:docMk/>
            <pc:sldMk cId="405164283" sldId="296"/>
            <ac:spMk id="2" creationId="{B938B161-5B71-4E19-BDB7-7EE718B558EA}"/>
          </ac:spMkLst>
        </pc:spChg>
        <pc:spChg chg="mod">
          <ac:chgData name="Yash Luharuka" userId="S::luharuka.y@northeastern.edu::59b7b67d-004d-4fbf-8852-d5335a82df6e" providerId="AD" clId="Web-{649119BD-CA57-6ADA-D56F-8C70C0929198}" dt="2022-12-07T22:26:25.163" v="11"/>
          <ac:spMkLst>
            <pc:docMk/>
            <pc:sldMk cId="405164283" sldId="296"/>
            <ac:spMk id="5" creationId="{4ED51C5B-5F04-FA06-7A6E-80495AB1A6CE}"/>
          </ac:spMkLst>
        </pc:spChg>
        <pc:spChg chg="add">
          <ac:chgData name="Yash Luharuka" userId="S::luharuka.y@northeastern.edu::59b7b67d-004d-4fbf-8852-d5335a82df6e" providerId="AD" clId="Web-{649119BD-CA57-6ADA-D56F-8C70C0929198}" dt="2022-12-07T22:26:25.163" v="11"/>
          <ac:spMkLst>
            <pc:docMk/>
            <pc:sldMk cId="405164283" sldId="296"/>
            <ac:spMk id="11" creationId="{D009D6D5-DAC2-4A8B-A17A-E206B9012D09}"/>
          </ac:spMkLst>
        </pc:spChg>
        <pc:picChg chg="add">
          <ac:chgData name="Yash Luharuka" userId="S::luharuka.y@northeastern.edu::59b7b67d-004d-4fbf-8852-d5335a82df6e" providerId="AD" clId="Web-{649119BD-CA57-6ADA-D56F-8C70C0929198}" dt="2022-12-07T22:26:25.163" v="11"/>
          <ac:picMkLst>
            <pc:docMk/>
            <pc:sldMk cId="405164283" sldId="296"/>
            <ac:picMk id="7" creationId="{79D4A058-22C3-092F-F86E-4B35C3E48428}"/>
          </ac:picMkLst>
        </pc:picChg>
      </pc:sldChg>
    </pc:docChg>
  </pc:docChgLst>
  <pc:docChgLst>
    <pc:chgData name="Badreesh Shetty" userId="S::shetty.b@northeastern.edu::92575b8c-5bb9-40eb-a093-e4231c5baf61" providerId="AD" clId="Web-{420B2C2F-C274-A8AB-AF33-0E74DC8B5439}"/>
    <pc:docChg chg="addSld modSld sldOrd">
      <pc:chgData name="Badreesh Shetty" userId="S::shetty.b@northeastern.edu::92575b8c-5bb9-40eb-a093-e4231c5baf61" providerId="AD" clId="Web-{420B2C2F-C274-A8AB-AF33-0E74DC8B5439}" dt="2022-12-08T17:20:15.596" v="129" actId="20577"/>
      <pc:docMkLst>
        <pc:docMk/>
      </pc:docMkLst>
      <pc:sldChg chg="modSp">
        <pc:chgData name="Badreesh Shetty" userId="S::shetty.b@northeastern.edu::92575b8c-5bb9-40eb-a093-e4231c5baf61" providerId="AD" clId="Web-{420B2C2F-C274-A8AB-AF33-0E74DC8B5439}" dt="2022-12-08T17:11:12.577" v="127" actId="20577"/>
        <pc:sldMkLst>
          <pc:docMk/>
          <pc:sldMk cId="245019784" sldId="276"/>
        </pc:sldMkLst>
        <pc:graphicFrameChg chg="modGraphic">
          <ac:chgData name="Badreesh Shetty" userId="S::shetty.b@northeastern.edu::92575b8c-5bb9-40eb-a093-e4231c5baf61" providerId="AD" clId="Web-{420B2C2F-C274-A8AB-AF33-0E74DC8B5439}" dt="2022-12-08T17:11:12.577" v="127" actId="20577"/>
          <ac:graphicFrameMkLst>
            <pc:docMk/>
            <pc:sldMk cId="245019784" sldId="276"/>
            <ac:graphicFrameMk id="5" creationId="{5BA89751-2689-21EE-3B7E-A5C63EA7EEC3}"/>
          </ac:graphicFrameMkLst>
        </pc:graphicFrameChg>
      </pc:sldChg>
      <pc:sldChg chg="ord">
        <pc:chgData name="Badreesh Shetty" userId="S::shetty.b@northeastern.edu::92575b8c-5bb9-40eb-a093-e4231c5baf61" providerId="AD" clId="Web-{420B2C2F-C274-A8AB-AF33-0E74DC8B5439}" dt="2022-12-08T16:16:26.036" v="47"/>
        <pc:sldMkLst>
          <pc:docMk/>
          <pc:sldMk cId="2395878928" sldId="293"/>
        </pc:sldMkLst>
      </pc:sldChg>
      <pc:sldChg chg="modSp">
        <pc:chgData name="Badreesh Shetty" userId="S::shetty.b@northeastern.edu::92575b8c-5bb9-40eb-a093-e4231c5baf61" providerId="AD" clId="Web-{420B2C2F-C274-A8AB-AF33-0E74DC8B5439}" dt="2022-12-08T17:10:50.498" v="126" actId="20577"/>
        <pc:sldMkLst>
          <pc:docMk/>
          <pc:sldMk cId="405164283" sldId="296"/>
        </pc:sldMkLst>
        <pc:spChg chg="mod">
          <ac:chgData name="Badreesh Shetty" userId="S::shetty.b@northeastern.edu::92575b8c-5bb9-40eb-a093-e4231c5baf61" providerId="AD" clId="Web-{420B2C2F-C274-A8AB-AF33-0E74DC8B5439}" dt="2022-12-08T17:10:50.498" v="126" actId="20577"/>
          <ac:spMkLst>
            <pc:docMk/>
            <pc:sldMk cId="405164283" sldId="296"/>
            <ac:spMk id="5" creationId="{4ED51C5B-5F04-FA06-7A6E-80495AB1A6CE}"/>
          </ac:spMkLst>
        </pc:spChg>
      </pc:sldChg>
      <pc:sldChg chg="modSp">
        <pc:chgData name="Badreesh Shetty" userId="S::shetty.b@northeastern.edu::92575b8c-5bb9-40eb-a093-e4231c5baf61" providerId="AD" clId="Web-{420B2C2F-C274-A8AB-AF33-0E74DC8B5439}" dt="2022-12-08T16:19:07.562" v="49" actId="20577"/>
        <pc:sldMkLst>
          <pc:docMk/>
          <pc:sldMk cId="4276250379" sldId="304"/>
        </pc:sldMkLst>
        <pc:graphicFrameChg chg="modGraphic">
          <ac:chgData name="Badreesh Shetty" userId="S::shetty.b@northeastern.edu::92575b8c-5bb9-40eb-a093-e4231c5baf61" providerId="AD" clId="Web-{420B2C2F-C274-A8AB-AF33-0E74DC8B5439}" dt="2022-12-08T16:19:07.562" v="49" actId="20577"/>
          <ac:graphicFrameMkLst>
            <pc:docMk/>
            <pc:sldMk cId="4276250379" sldId="304"/>
            <ac:graphicFrameMk id="942" creationId="{C99462D1-1F21-9769-926F-1772916B0ADB}"/>
          </ac:graphicFrameMkLst>
        </pc:graphicFrameChg>
      </pc:sldChg>
      <pc:sldChg chg="addSp modSp">
        <pc:chgData name="Badreesh Shetty" userId="S::shetty.b@northeastern.edu::92575b8c-5bb9-40eb-a093-e4231c5baf61" providerId="AD" clId="Web-{420B2C2F-C274-A8AB-AF33-0E74DC8B5439}" dt="2022-12-08T16:01:35.041" v="41" actId="1076"/>
        <pc:sldMkLst>
          <pc:docMk/>
          <pc:sldMk cId="2643394168" sldId="306"/>
        </pc:sldMkLst>
        <pc:spChg chg="mod">
          <ac:chgData name="Badreesh Shetty" userId="S::shetty.b@northeastern.edu::92575b8c-5bb9-40eb-a093-e4231c5baf61" providerId="AD" clId="Web-{420B2C2F-C274-A8AB-AF33-0E74DC8B5439}" dt="2022-12-08T14:03:37.313" v="18" actId="20577"/>
          <ac:spMkLst>
            <pc:docMk/>
            <pc:sldMk cId="2643394168" sldId="306"/>
            <ac:spMk id="2" creationId="{6840B932-2FE9-61FA-DC64-B51BBCA070CA}"/>
          </ac:spMkLst>
        </pc:spChg>
        <pc:picChg chg="mod">
          <ac:chgData name="Badreesh Shetty" userId="S::shetty.b@northeastern.edu::92575b8c-5bb9-40eb-a093-e4231c5baf61" providerId="AD" clId="Web-{420B2C2F-C274-A8AB-AF33-0E74DC8B5439}" dt="2022-12-08T16:01:14.352" v="37" actId="1076"/>
          <ac:picMkLst>
            <pc:docMk/>
            <pc:sldMk cId="2643394168" sldId="306"/>
            <ac:picMk id="4" creationId="{2546F74B-6C31-1B39-1D38-DA256B49108B}"/>
          </ac:picMkLst>
        </pc:picChg>
        <pc:picChg chg="add mod">
          <ac:chgData name="Badreesh Shetty" userId="S::shetty.b@northeastern.edu::92575b8c-5bb9-40eb-a093-e4231c5baf61" providerId="AD" clId="Web-{420B2C2F-C274-A8AB-AF33-0E74DC8B5439}" dt="2022-12-08T16:01:35.041" v="41" actId="1076"/>
          <ac:picMkLst>
            <pc:docMk/>
            <pc:sldMk cId="2643394168" sldId="306"/>
            <ac:picMk id="5" creationId="{D72B5DF9-6357-FE13-4FCA-8C1B089A3EDD}"/>
          </ac:picMkLst>
        </pc:picChg>
      </pc:sldChg>
      <pc:sldChg chg="addSp delSp modSp new">
        <pc:chgData name="Badreesh Shetty" userId="S::shetty.b@northeastern.edu::92575b8c-5bb9-40eb-a093-e4231c5baf61" providerId="AD" clId="Web-{420B2C2F-C274-A8AB-AF33-0E74DC8B5439}" dt="2022-12-08T15:45:24.807" v="20"/>
        <pc:sldMkLst>
          <pc:docMk/>
          <pc:sldMk cId="1731409558" sldId="313"/>
        </pc:sldMkLst>
        <pc:spChg chg="del">
          <ac:chgData name="Badreesh Shetty" userId="S::shetty.b@northeastern.edu::92575b8c-5bb9-40eb-a093-e4231c5baf61" providerId="AD" clId="Web-{420B2C2F-C274-A8AB-AF33-0E74DC8B5439}" dt="2022-12-08T15:45:24.807" v="20"/>
          <ac:spMkLst>
            <pc:docMk/>
            <pc:sldMk cId="1731409558" sldId="313"/>
            <ac:spMk id="3" creationId="{F233020E-0C5C-8C3F-E959-DB5C241B5495}"/>
          </ac:spMkLst>
        </pc:spChg>
        <pc:picChg chg="add mod ord">
          <ac:chgData name="Badreesh Shetty" userId="S::shetty.b@northeastern.edu::92575b8c-5bb9-40eb-a093-e4231c5baf61" providerId="AD" clId="Web-{420B2C2F-C274-A8AB-AF33-0E74DC8B5439}" dt="2022-12-08T15:45:24.807" v="20"/>
          <ac:picMkLst>
            <pc:docMk/>
            <pc:sldMk cId="1731409558" sldId="313"/>
            <ac:picMk id="4" creationId="{BC5CEE03-FB4D-E7B8-719B-269BEF86B11C}"/>
          </ac:picMkLst>
        </pc:picChg>
      </pc:sldChg>
      <pc:sldChg chg="addSp delSp modSp new">
        <pc:chgData name="Badreesh Shetty" userId="S::shetty.b@northeastern.edu::92575b8c-5bb9-40eb-a093-e4231c5baf61" providerId="AD" clId="Web-{420B2C2F-C274-A8AB-AF33-0E74DC8B5439}" dt="2022-12-08T15:46:52.187" v="27"/>
        <pc:sldMkLst>
          <pc:docMk/>
          <pc:sldMk cId="4248346367" sldId="314"/>
        </pc:sldMkLst>
        <pc:spChg chg="del">
          <ac:chgData name="Badreesh Shetty" userId="S::shetty.b@northeastern.edu::92575b8c-5bb9-40eb-a093-e4231c5baf61" providerId="AD" clId="Web-{420B2C2F-C274-A8AB-AF33-0E74DC8B5439}" dt="2022-12-08T15:45:47.589" v="22"/>
          <ac:spMkLst>
            <pc:docMk/>
            <pc:sldMk cId="4248346367" sldId="314"/>
            <ac:spMk id="3" creationId="{8667A4BA-2A9D-6951-77E8-C0E17E28DE59}"/>
          </ac:spMkLst>
        </pc:spChg>
        <pc:spChg chg="add del mod">
          <ac:chgData name="Badreesh Shetty" userId="S::shetty.b@northeastern.edu::92575b8c-5bb9-40eb-a093-e4231c5baf61" providerId="AD" clId="Web-{420B2C2F-C274-A8AB-AF33-0E74DC8B5439}" dt="2022-12-08T15:46:52.187" v="27"/>
          <ac:spMkLst>
            <pc:docMk/>
            <pc:sldMk cId="4248346367" sldId="314"/>
            <ac:spMk id="6" creationId="{9CE98E91-F44B-1E0E-F41B-5427114D468F}"/>
          </ac:spMkLst>
        </pc:spChg>
        <pc:picChg chg="add del mod ord">
          <ac:chgData name="Badreesh Shetty" userId="S::shetty.b@northeastern.edu::92575b8c-5bb9-40eb-a093-e4231c5baf61" providerId="AD" clId="Web-{420B2C2F-C274-A8AB-AF33-0E74DC8B5439}" dt="2022-12-08T15:46:25.342" v="26"/>
          <ac:picMkLst>
            <pc:docMk/>
            <pc:sldMk cId="4248346367" sldId="314"/>
            <ac:picMk id="4" creationId="{F2CE7A5E-9B70-DCD1-0E95-C3BB853D78BE}"/>
          </ac:picMkLst>
        </pc:picChg>
        <pc:picChg chg="add mod ord">
          <ac:chgData name="Badreesh Shetty" userId="S::shetty.b@northeastern.edu::92575b8c-5bb9-40eb-a093-e4231c5baf61" providerId="AD" clId="Web-{420B2C2F-C274-A8AB-AF33-0E74DC8B5439}" dt="2022-12-08T15:46:52.187" v="27"/>
          <ac:picMkLst>
            <pc:docMk/>
            <pc:sldMk cId="4248346367" sldId="314"/>
            <ac:picMk id="7" creationId="{7DC21B82-A513-0A59-ECBC-67269BF96F3E}"/>
          </ac:picMkLst>
        </pc:picChg>
      </pc:sldChg>
      <pc:sldChg chg="addSp delSp modSp new">
        <pc:chgData name="Badreesh Shetty" userId="S::shetty.b@northeastern.edu::92575b8c-5bb9-40eb-a093-e4231c5baf61" providerId="AD" clId="Web-{420B2C2F-C274-A8AB-AF33-0E74DC8B5439}" dt="2022-12-08T15:46:05.637" v="24"/>
        <pc:sldMkLst>
          <pc:docMk/>
          <pc:sldMk cId="1899673180" sldId="315"/>
        </pc:sldMkLst>
        <pc:spChg chg="del">
          <ac:chgData name="Badreesh Shetty" userId="S::shetty.b@northeastern.edu::92575b8c-5bb9-40eb-a093-e4231c5baf61" providerId="AD" clId="Web-{420B2C2F-C274-A8AB-AF33-0E74DC8B5439}" dt="2022-12-08T15:46:05.637" v="24"/>
          <ac:spMkLst>
            <pc:docMk/>
            <pc:sldMk cId="1899673180" sldId="315"/>
            <ac:spMk id="3" creationId="{A70C3AFD-8C3B-CE24-72A4-B0C193F14B44}"/>
          </ac:spMkLst>
        </pc:spChg>
        <pc:picChg chg="add mod ord">
          <ac:chgData name="Badreesh Shetty" userId="S::shetty.b@northeastern.edu::92575b8c-5bb9-40eb-a093-e4231c5baf61" providerId="AD" clId="Web-{420B2C2F-C274-A8AB-AF33-0E74DC8B5439}" dt="2022-12-08T15:46:05.637" v="24"/>
          <ac:picMkLst>
            <pc:docMk/>
            <pc:sldMk cId="1899673180" sldId="315"/>
            <ac:picMk id="4" creationId="{8C79D620-3480-21E3-CE57-DB7CD4542241}"/>
          </ac:picMkLst>
        </pc:picChg>
      </pc:sldChg>
      <pc:sldChg chg="addSp delSp modSp new">
        <pc:chgData name="Badreesh Shetty" userId="S::shetty.b@northeastern.edu::92575b8c-5bb9-40eb-a093-e4231c5baf61" providerId="AD" clId="Web-{420B2C2F-C274-A8AB-AF33-0E74DC8B5439}" dt="2022-12-08T15:47:30.315" v="29"/>
        <pc:sldMkLst>
          <pc:docMk/>
          <pc:sldMk cId="3368480917" sldId="316"/>
        </pc:sldMkLst>
        <pc:spChg chg="del">
          <ac:chgData name="Badreesh Shetty" userId="S::shetty.b@northeastern.edu::92575b8c-5bb9-40eb-a093-e4231c5baf61" providerId="AD" clId="Web-{420B2C2F-C274-A8AB-AF33-0E74DC8B5439}" dt="2022-12-08T15:47:30.315" v="29"/>
          <ac:spMkLst>
            <pc:docMk/>
            <pc:sldMk cId="3368480917" sldId="316"/>
            <ac:spMk id="3" creationId="{2052FCE2-7CA8-DB48-1DB8-ED87A276F890}"/>
          </ac:spMkLst>
        </pc:spChg>
        <pc:picChg chg="add mod ord">
          <ac:chgData name="Badreesh Shetty" userId="S::shetty.b@northeastern.edu::92575b8c-5bb9-40eb-a093-e4231c5baf61" providerId="AD" clId="Web-{420B2C2F-C274-A8AB-AF33-0E74DC8B5439}" dt="2022-12-08T15:47:30.315" v="29"/>
          <ac:picMkLst>
            <pc:docMk/>
            <pc:sldMk cId="3368480917" sldId="316"/>
            <ac:picMk id="4" creationId="{BB93EF84-87EB-1D02-186B-B2FCE6DC0868}"/>
          </ac:picMkLst>
        </pc:picChg>
      </pc:sldChg>
      <pc:sldChg chg="addSp delSp modSp new">
        <pc:chgData name="Badreesh Shetty" userId="S::shetty.b@northeastern.edu::92575b8c-5bb9-40eb-a093-e4231c5baf61" providerId="AD" clId="Web-{420B2C2F-C274-A8AB-AF33-0E74DC8B5439}" dt="2022-12-08T15:55:22.908" v="31"/>
        <pc:sldMkLst>
          <pc:docMk/>
          <pc:sldMk cId="276321275" sldId="317"/>
        </pc:sldMkLst>
        <pc:spChg chg="del">
          <ac:chgData name="Badreesh Shetty" userId="S::shetty.b@northeastern.edu::92575b8c-5bb9-40eb-a093-e4231c5baf61" providerId="AD" clId="Web-{420B2C2F-C274-A8AB-AF33-0E74DC8B5439}" dt="2022-12-08T15:55:22.908" v="31"/>
          <ac:spMkLst>
            <pc:docMk/>
            <pc:sldMk cId="276321275" sldId="317"/>
            <ac:spMk id="3" creationId="{A6A8F4FC-038D-60D4-3A84-BA6764EFDD50}"/>
          </ac:spMkLst>
        </pc:spChg>
        <pc:picChg chg="add mod ord">
          <ac:chgData name="Badreesh Shetty" userId="S::shetty.b@northeastern.edu::92575b8c-5bb9-40eb-a093-e4231c5baf61" providerId="AD" clId="Web-{420B2C2F-C274-A8AB-AF33-0E74DC8B5439}" dt="2022-12-08T15:55:22.908" v="31"/>
          <ac:picMkLst>
            <pc:docMk/>
            <pc:sldMk cId="276321275" sldId="317"/>
            <ac:picMk id="4" creationId="{95531391-9939-CD8C-1AA3-2743879C4A9A}"/>
          </ac:picMkLst>
        </pc:picChg>
      </pc:sldChg>
      <pc:sldChg chg="new">
        <pc:chgData name="Badreesh Shetty" userId="S::shetty.b@northeastern.edu::92575b8c-5bb9-40eb-a093-e4231c5baf61" providerId="AD" clId="Web-{420B2C2F-C274-A8AB-AF33-0E74DC8B5439}" dt="2022-12-08T15:58:08.450" v="32"/>
        <pc:sldMkLst>
          <pc:docMk/>
          <pc:sldMk cId="3576035696" sldId="318"/>
        </pc:sldMkLst>
      </pc:sldChg>
      <pc:sldChg chg="modSp">
        <pc:chgData name="Badreesh Shetty" userId="S::shetty.b@northeastern.edu::92575b8c-5bb9-40eb-a093-e4231c5baf61" providerId="AD" clId="Web-{420B2C2F-C274-A8AB-AF33-0E74DC8B5439}" dt="2022-12-08T17:20:15.596" v="129" actId="20577"/>
        <pc:sldMkLst>
          <pc:docMk/>
          <pc:sldMk cId="1674106647" sldId="319"/>
        </pc:sldMkLst>
        <pc:spChg chg="mod">
          <ac:chgData name="Badreesh Shetty" userId="S::shetty.b@northeastern.edu::92575b8c-5bb9-40eb-a093-e4231c5baf61" providerId="AD" clId="Web-{420B2C2F-C274-A8AB-AF33-0E74DC8B5439}" dt="2022-12-08T17:20:15.596" v="129" actId="20577"/>
          <ac:spMkLst>
            <pc:docMk/>
            <pc:sldMk cId="1674106647" sldId="319"/>
            <ac:spMk id="9" creationId="{75C282AA-0AF5-CB95-3F9B-B2D2379C2DC3}"/>
          </ac:spMkLst>
        </pc:spChg>
      </pc:sldChg>
      <pc:sldChg chg="addSp delSp modSp new">
        <pc:chgData name="Badreesh Shetty" userId="S::shetty.b@northeastern.edu::92575b8c-5bb9-40eb-a093-e4231c5baf61" providerId="AD" clId="Web-{420B2C2F-C274-A8AB-AF33-0E74DC8B5439}" dt="2022-12-08T16:07:55.565" v="44"/>
        <pc:sldMkLst>
          <pc:docMk/>
          <pc:sldMk cId="3091982771" sldId="322"/>
        </pc:sldMkLst>
        <pc:spChg chg="del">
          <ac:chgData name="Badreesh Shetty" userId="S::shetty.b@northeastern.edu::92575b8c-5bb9-40eb-a093-e4231c5baf61" providerId="AD" clId="Web-{420B2C2F-C274-A8AB-AF33-0E74DC8B5439}" dt="2022-12-08T16:07:55.565" v="44"/>
          <ac:spMkLst>
            <pc:docMk/>
            <pc:sldMk cId="3091982771" sldId="322"/>
            <ac:spMk id="3" creationId="{C813D8B4-F5DE-D572-F171-942D48F6DF26}"/>
          </ac:spMkLst>
        </pc:spChg>
        <pc:picChg chg="add mod ord">
          <ac:chgData name="Badreesh Shetty" userId="S::shetty.b@northeastern.edu::92575b8c-5bb9-40eb-a093-e4231c5baf61" providerId="AD" clId="Web-{420B2C2F-C274-A8AB-AF33-0E74DC8B5439}" dt="2022-12-08T16:07:55.565" v="44"/>
          <ac:picMkLst>
            <pc:docMk/>
            <pc:sldMk cId="3091982771" sldId="322"/>
            <ac:picMk id="4" creationId="{822263DB-1A2D-0B8A-24EB-0493CFBEC065}"/>
          </ac:picMkLst>
        </pc:picChg>
      </pc:sldChg>
      <pc:sldChg chg="addSp delSp modSp new">
        <pc:chgData name="Badreesh Shetty" userId="S::shetty.b@northeastern.edu::92575b8c-5bb9-40eb-a093-e4231c5baf61" providerId="AD" clId="Web-{420B2C2F-C274-A8AB-AF33-0E74DC8B5439}" dt="2022-12-08T16:08:18.973" v="45"/>
        <pc:sldMkLst>
          <pc:docMk/>
          <pc:sldMk cId="2749811628" sldId="323"/>
        </pc:sldMkLst>
        <pc:spChg chg="del">
          <ac:chgData name="Badreesh Shetty" userId="S::shetty.b@northeastern.edu::92575b8c-5bb9-40eb-a093-e4231c5baf61" providerId="AD" clId="Web-{420B2C2F-C274-A8AB-AF33-0E74DC8B5439}" dt="2022-12-08T16:08:18.973" v="45"/>
          <ac:spMkLst>
            <pc:docMk/>
            <pc:sldMk cId="2749811628" sldId="323"/>
            <ac:spMk id="3" creationId="{5F2F2051-E586-6341-514C-15FE3B86F687}"/>
          </ac:spMkLst>
        </pc:spChg>
        <pc:picChg chg="add mod ord">
          <ac:chgData name="Badreesh Shetty" userId="S::shetty.b@northeastern.edu::92575b8c-5bb9-40eb-a093-e4231c5baf61" providerId="AD" clId="Web-{420B2C2F-C274-A8AB-AF33-0E74DC8B5439}" dt="2022-12-08T16:08:18.973" v="45"/>
          <ac:picMkLst>
            <pc:docMk/>
            <pc:sldMk cId="2749811628" sldId="323"/>
            <ac:picMk id="4" creationId="{4B0AB6E9-4018-F6F0-515F-4F8BA2246D48}"/>
          </ac:picMkLst>
        </pc:picChg>
      </pc:sldChg>
    </pc:docChg>
  </pc:docChgLst>
  <pc:docChgLst>
    <pc:chgData name="Yash Luharuka" userId="S::luharuka.y@northeastern.edu::59b7b67d-004d-4fbf-8852-d5335a82df6e" providerId="AD" clId="Web-{1844055D-85F6-6C6B-EBDA-118E111AFD9B}"/>
    <pc:docChg chg="addSld delSld modSld sldOrd">
      <pc:chgData name="Yash Luharuka" userId="S::luharuka.y@northeastern.edu::59b7b67d-004d-4fbf-8852-d5335a82df6e" providerId="AD" clId="Web-{1844055D-85F6-6C6B-EBDA-118E111AFD9B}" dt="2022-12-08T21:25:42.701" v="612"/>
      <pc:docMkLst>
        <pc:docMk/>
      </pc:docMkLst>
      <pc:sldChg chg="addSp modSp">
        <pc:chgData name="Yash Luharuka" userId="S::luharuka.y@northeastern.edu::59b7b67d-004d-4fbf-8852-d5335a82df6e" providerId="AD" clId="Web-{1844055D-85F6-6C6B-EBDA-118E111AFD9B}" dt="2022-12-08T16:54:58.604" v="471" actId="1076"/>
        <pc:sldMkLst>
          <pc:docMk/>
          <pc:sldMk cId="3704555307" sldId="257"/>
        </pc:sldMkLst>
        <pc:spChg chg="add mod">
          <ac:chgData name="Yash Luharuka" userId="S::luharuka.y@northeastern.edu::59b7b67d-004d-4fbf-8852-d5335a82df6e" providerId="AD" clId="Web-{1844055D-85F6-6C6B-EBDA-118E111AFD9B}" dt="2022-12-08T16:54:58.604" v="471" actId="1076"/>
          <ac:spMkLst>
            <pc:docMk/>
            <pc:sldMk cId="3704555307" sldId="257"/>
            <ac:spMk id="3" creationId="{ABB8B733-8EB4-22E0-59A3-881F73E2E10E}"/>
          </ac:spMkLst>
        </pc:spChg>
        <pc:spChg chg="mod">
          <ac:chgData name="Yash Luharuka" userId="S::luharuka.y@northeastern.edu::59b7b67d-004d-4fbf-8852-d5335a82df6e" providerId="AD" clId="Web-{1844055D-85F6-6C6B-EBDA-118E111AFD9B}" dt="2022-12-08T16:14:05.655" v="449" actId="20577"/>
          <ac:spMkLst>
            <pc:docMk/>
            <pc:sldMk cId="3704555307" sldId="257"/>
            <ac:spMk id="8" creationId="{B783CA8D-0E64-77A1-E558-53FC5EEECE04}"/>
          </ac:spMkLst>
        </pc:spChg>
      </pc:sldChg>
      <pc:sldChg chg="modSp">
        <pc:chgData name="Yash Luharuka" userId="S::luharuka.y@northeastern.edu::59b7b67d-004d-4fbf-8852-d5335a82df6e" providerId="AD" clId="Web-{1844055D-85F6-6C6B-EBDA-118E111AFD9B}" dt="2022-12-08T17:11:16.981" v="590" actId="20577"/>
        <pc:sldMkLst>
          <pc:docMk/>
          <pc:sldMk cId="245019784" sldId="276"/>
        </pc:sldMkLst>
        <pc:graphicFrameChg chg="mod modGraphic">
          <ac:chgData name="Yash Luharuka" userId="S::luharuka.y@northeastern.edu::59b7b67d-004d-4fbf-8852-d5335a82df6e" providerId="AD" clId="Web-{1844055D-85F6-6C6B-EBDA-118E111AFD9B}" dt="2022-12-08T17:11:16.981" v="590" actId="20577"/>
          <ac:graphicFrameMkLst>
            <pc:docMk/>
            <pc:sldMk cId="245019784" sldId="276"/>
            <ac:graphicFrameMk id="5" creationId="{5BA89751-2689-21EE-3B7E-A5C63EA7EEC3}"/>
          </ac:graphicFrameMkLst>
        </pc:graphicFrameChg>
      </pc:sldChg>
      <pc:sldChg chg="modSp">
        <pc:chgData name="Yash Luharuka" userId="S::luharuka.y@northeastern.edu::59b7b67d-004d-4fbf-8852-d5335a82df6e" providerId="AD" clId="Web-{1844055D-85F6-6C6B-EBDA-118E111AFD9B}" dt="2022-12-08T17:23:07.224" v="611" actId="20577"/>
        <pc:sldMkLst>
          <pc:docMk/>
          <pc:sldMk cId="2320768514" sldId="277"/>
        </pc:sldMkLst>
        <pc:graphicFrameChg chg="modGraphic">
          <ac:chgData name="Yash Luharuka" userId="S::luharuka.y@northeastern.edu::59b7b67d-004d-4fbf-8852-d5335a82df6e" providerId="AD" clId="Web-{1844055D-85F6-6C6B-EBDA-118E111AFD9B}" dt="2022-12-08T17:23:07.224" v="611" actId="20577"/>
          <ac:graphicFrameMkLst>
            <pc:docMk/>
            <pc:sldMk cId="2320768514" sldId="277"/>
            <ac:graphicFrameMk id="5" creationId="{86C15CCB-E0DC-BE03-0035-43946A0CBB4A}"/>
          </ac:graphicFrameMkLst>
        </pc:graphicFrameChg>
      </pc:sldChg>
      <pc:sldChg chg="delSp">
        <pc:chgData name="Yash Luharuka" userId="S::luharuka.y@northeastern.edu::59b7b67d-004d-4fbf-8852-d5335a82df6e" providerId="AD" clId="Web-{1844055D-85F6-6C6B-EBDA-118E111AFD9B}" dt="2022-12-08T16:01:34.497" v="154"/>
        <pc:sldMkLst>
          <pc:docMk/>
          <pc:sldMk cId="2643394168" sldId="306"/>
        </pc:sldMkLst>
        <pc:picChg chg="del">
          <ac:chgData name="Yash Luharuka" userId="S::luharuka.y@northeastern.edu::59b7b67d-004d-4fbf-8852-d5335a82df6e" providerId="AD" clId="Web-{1844055D-85F6-6C6B-EBDA-118E111AFD9B}" dt="2022-12-08T16:01:34.497" v="154"/>
          <ac:picMkLst>
            <pc:docMk/>
            <pc:sldMk cId="2643394168" sldId="306"/>
            <ac:picMk id="5" creationId="{D72B5DF9-6357-FE13-4FCA-8C1B089A3EDD}"/>
          </ac:picMkLst>
        </pc:picChg>
      </pc:sldChg>
      <pc:sldChg chg="addSp modSp">
        <pc:chgData name="Yash Luharuka" userId="S::luharuka.y@northeastern.edu::59b7b67d-004d-4fbf-8852-d5335a82df6e" providerId="AD" clId="Web-{1844055D-85F6-6C6B-EBDA-118E111AFD9B}" dt="2022-12-08T16:02:20.562" v="169" actId="1076"/>
        <pc:sldMkLst>
          <pc:docMk/>
          <pc:sldMk cId="1352051580" sldId="308"/>
        </pc:sldMkLst>
        <pc:picChg chg="add mod">
          <ac:chgData name="Yash Luharuka" userId="S::luharuka.y@northeastern.edu::59b7b67d-004d-4fbf-8852-d5335a82df6e" providerId="AD" clId="Web-{1844055D-85F6-6C6B-EBDA-118E111AFD9B}" dt="2022-12-08T16:02:20.562" v="169" actId="1076"/>
          <ac:picMkLst>
            <pc:docMk/>
            <pc:sldMk cId="1352051580" sldId="308"/>
            <ac:picMk id="4" creationId="{0F6F3733-D1F0-0346-4E20-8F9B01B271A2}"/>
          </ac:picMkLst>
        </pc:picChg>
        <pc:picChg chg="mod">
          <ac:chgData name="Yash Luharuka" userId="S::luharuka.y@northeastern.edu::59b7b67d-004d-4fbf-8852-d5335a82df6e" providerId="AD" clId="Web-{1844055D-85F6-6C6B-EBDA-118E111AFD9B}" dt="2022-12-08T16:02:12.796" v="166" actId="14100"/>
          <ac:picMkLst>
            <pc:docMk/>
            <pc:sldMk cId="1352051580" sldId="308"/>
            <ac:picMk id="7" creationId="{40EBB0B5-FAE1-089B-D1D0-9C169652B5D7}"/>
          </ac:picMkLst>
        </pc:picChg>
      </pc:sldChg>
      <pc:sldChg chg="addSp">
        <pc:chgData name="Yash Luharuka" userId="S::luharuka.y@northeastern.edu::59b7b67d-004d-4fbf-8852-d5335a82df6e" providerId="AD" clId="Web-{1844055D-85F6-6C6B-EBDA-118E111AFD9B}" dt="2022-12-08T21:25:42.701" v="612"/>
        <pc:sldMkLst>
          <pc:docMk/>
          <pc:sldMk cId="3616479216" sldId="309"/>
        </pc:sldMkLst>
        <pc:grpChg chg="add">
          <ac:chgData name="Yash Luharuka" userId="S::luharuka.y@northeastern.edu::59b7b67d-004d-4fbf-8852-d5335a82df6e" providerId="AD" clId="Web-{1844055D-85F6-6C6B-EBDA-118E111AFD9B}" dt="2022-12-08T21:25:42.701" v="612"/>
          <ac:grpSpMkLst>
            <pc:docMk/>
            <pc:sldMk cId="3616479216" sldId="309"/>
            <ac:grpSpMk id="3" creationId="{23B31891-7D06-E685-1D19-A9CB101B226B}"/>
          </ac:grpSpMkLst>
        </pc:grpChg>
      </pc:sldChg>
      <pc:sldChg chg="addSp modSp ord">
        <pc:chgData name="Yash Luharuka" userId="S::luharuka.y@northeastern.edu::59b7b67d-004d-4fbf-8852-d5335a82df6e" providerId="AD" clId="Web-{1844055D-85F6-6C6B-EBDA-118E111AFD9B}" dt="2022-12-08T16:05:52.013" v="234" actId="20577"/>
        <pc:sldMkLst>
          <pc:docMk/>
          <pc:sldMk cId="1731409558" sldId="313"/>
        </pc:sldMkLst>
        <pc:spChg chg="mod">
          <ac:chgData name="Yash Luharuka" userId="S::luharuka.y@northeastern.edu::59b7b67d-004d-4fbf-8852-d5335a82df6e" providerId="AD" clId="Web-{1844055D-85F6-6C6B-EBDA-118E111AFD9B}" dt="2022-12-08T15:51:42.209" v="11" actId="20577"/>
          <ac:spMkLst>
            <pc:docMk/>
            <pc:sldMk cId="1731409558" sldId="313"/>
            <ac:spMk id="2" creationId="{092DC4F7-905F-FF2F-619D-EDD9B2076D88}"/>
          </ac:spMkLst>
        </pc:spChg>
        <pc:spChg chg="add mod">
          <ac:chgData name="Yash Luharuka" userId="S::luharuka.y@northeastern.edu::59b7b67d-004d-4fbf-8852-d5335a82df6e" providerId="AD" clId="Web-{1844055D-85F6-6C6B-EBDA-118E111AFD9B}" dt="2022-12-08T16:05:52.013" v="234" actId="20577"/>
          <ac:spMkLst>
            <pc:docMk/>
            <pc:sldMk cId="1731409558" sldId="313"/>
            <ac:spMk id="5" creationId="{46438E66-F20E-38FE-F5C7-1EDDE2A9039E}"/>
          </ac:spMkLst>
        </pc:spChg>
      </pc:sldChg>
      <pc:sldChg chg="addSp delSp modSp ord">
        <pc:chgData name="Yash Luharuka" userId="S::luharuka.y@northeastern.edu::59b7b67d-004d-4fbf-8852-d5335a82df6e" providerId="AD" clId="Web-{1844055D-85F6-6C6B-EBDA-118E111AFD9B}" dt="2022-12-08T15:54:12.281" v="73" actId="14100"/>
        <pc:sldMkLst>
          <pc:docMk/>
          <pc:sldMk cId="4248346367" sldId="314"/>
        </pc:sldMkLst>
        <pc:spChg chg="del">
          <ac:chgData name="Yash Luharuka" userId="S::luharuka.y@northeastern.edu::59b7b67d-004d-4fbf-8852-d5335a82df6e" providerId="AD" clId="Web-{1844055D-85F6-6C6B-EBDA-118E111AFD9B}" dt="2022-12-08T15:52:10.617" v="21"/>
          <ac:spMkLst>
            <pc:docMk/>
            <pc:sldMk cId="4248346367" sldId="314"/>
            <ac:spMk id="2" creationId="{42F28559-C096-49D5-0183-092526B7B760}"/>
          </ac:spMkLst>
        </pc:spChg>
        <pc:spChg chg="add mod">
          <ac:chgData name="Yash Luharuka" userId="S::luharuka.y@northeastern.edu::59b7b67d-004d-4fbf-8852-d5335a82df6e" providerId="AD" clId="Web-{1844055D-85F6-6C6B-EBDA-118E111AFD9B}" dt="2022-12-08T15:54:12.281" v="73" actId="14100"/>
          <ac:spMkLst>
            <pc:docMk/>
            <pc:sldMk cId="4248346367" sldId="314"/>
            <ac:spMk id="8" creationId="{EB6C27E9-C3BA-6A0C-B018-CC0D514C5683}"/>
          </ac:spMkLst>
        </pc:spChg>
      </pc:sldChg>
      <pc:sldChg chg="addSp delSp modSp ord">
        <pc:chgData name="Yash Luharuka" userId="S::luharuka.y@northeastern.edu::59b7b67d-004d-4fbf-8852-d5335a82df6e" providerId="AD" clId="Web-{1844055D-85F6-6C6B-EBDA-118E111AFD9B}" dt="2022-12-08T16:03:43.083" v="172"/>
        <pc:sldMkLst>
          <pc:docMk/>
          <pc:sldMk cId="1899673180" sldId="315"/>
        </pc:sldMkLst>
        <pc:spChg chg="del">
          <ac:chgData name="Yash Luharuka" userId="S::luharuka.y@northeastern.edu::59b7b67d-004d-4fbf-8852-d5335a82df6e" providerId="AD" clId="Web-{1844055D-85F6-6C6B-EBDA-118E111AFD9B}" dt="2022-12-08T15:52:15.805" v="22"/>
          <ac:spMkLst>
            <pc:docMk/>
            <pc:sldMk cId="1899673180" sldId="315"/>
            <ac:spMk id="2" creationId="{19F47020-6294-2BCC-FAC0-C07019248856}"/>
          </ac:spMkLst>
        </pc:spChg>
        <pc:spChg chg="add mod">
          <ac:chgData name="Yash Luharuka" userId="S::luharuka.y@northeastern.edu::59b7b67d-004d-4fbf-8852-d5335a82df6e" providerId="AD" clId="Web-{1844055D-85F6-6C6B-EBDA-118E111AFD9B}" dt="2022-12-08T15:54:26.673" v="85" actId="14100"/>
          <ac:spMkLst>
            <pc:docMk/>
            <pc:sldMk cId="1899673180" sldId="315"/>
            <ac:spMk id="6" creationId="{3530BEDA-B7F8-6AF4-CE68-3761B206F1C2}"/>
          </ac:spMkLst>
        </pc:spChg>
      </pc:sldChg>
      <pc:sldChg chg="addSp delSp modSp ord">
        <pc:chgData name="Yash Luharuka" userId="S::luharuka.y@northeastern.edu::59b7b67d-004d-4fbf-8852-d5335a82df6e" providerId="AD" clId="Web-{1844055D-85F6-6C6B-EBDA-118E111AFD9B}" dt="2022-12-08T16:06:08.686" v="235"/>
        <pc:sldMkLst>
          <pc:docMk/>
          <pc:sldMk cId="3368480917" sldId="316"/>
        </pc:sldMkLst>
        <pc:spChg chg="del">
          <ac:chgData name="Yash Luharuka" userId="S::luharuka.y@northeastern.edu::59b7b67d-004d-4fbf-8852-d5335a82df6e" providerId="AD" clId="Web-{1844055D-85F6-6C6B-EBDA-118E111AFD9B}" dt="2022-12-08T15:52:25.774" v="25"/>
          <ac:spMkLst>
            <pc:docMk/>
            <pc:sldMk cId="3368480917" sldId="316"/>
            <ac:spMk id="2" creationId="{5B0F8786-5C2D-37D5-1C66-5C6212167176}"/>
          </ac:spMkLst>
        </pc:spChg>
        <pc:spChg chg="add mod">
          <ac:chgData name="Yash Luharuka" userId="S::luharuka.y@northeastern.edu::59b7b67d-004d-4fbf-8852-d5335a82df6e" providerId="AD" clId="Web-{1844055D-85F6-6C6B-EBDA-118E111AFD9B}" dt="2022-12-08T15:54:37.689" v="92" actId="14100"/>
          <ac:spMkLst>
            <pc:docMk/>
            <pc:sldMk cId="3368480917" sldId="316"/>
            <ac:spMk id="6" creationId="{41CC2C27-A9A6-4606-8FB5-AA465F7EECBF}"/>
          </ac:spMkLst>
        </pc:spChg>
      </pc:sldChg>
      <pc:sldChg chg="addSp delSp modSp ord">
        <pc:chgData name="Yash Luharuka" userId="S::luharuka.y@northeastern.edu::59b7b67d-004d-4fbf-8852-d5335a82df6e" providerId="AD" clId="Web-{1844055D-85F6-6C6B-EBDA-118E111AFD9B}" dt="2022-12-08T16:10:56.220" v="268"/>
        <pc:sldMkLst>
          <pc:docMk/>
          <pc:sldMk cId="276321275" sldId="317"/>
        </pc:sldMkLst>
        <pc:spChg chg="del">
          <ac:chgData name="Yash Luharuka" userId="S::luharuka.y@northeastern.edu::59b7b67d-004d-4fbf-8852-d5335a82df6e" providerId="AD" clId="Web-{1844055D-85F6-6C6B-EBDA-118E111AFD9B}" dt="2022-12-08T16:10:56.220" v="268"/>
          <ac:spMkLst>
            <pc:docMk/>
            <pc:sldMk cId="276321275" sldId="317"/>
            <ac:spMk id="2" creationId="{B67B4027-5A02-07CE-29B2-C3DB86F77201}"/>
          </ac:spMkLst>
        </pc:spChg>
        <pc:spChg chg="add mod">
          <ac:chgData name="Yash Luharuka" userId="S::luharuka.y@northeastern.edu::59b7b67d-004d-4fbf-8852-d5335a82df6e" providerId="AD" clId="Web-{1844055D-85F6-6C6B-EBDA-118E111AFD9B}" dt="2022-12-08T16:08:26.101" v="242" actId="14100"/>
          <ac:spMkLst>
            <pc:docMk/>
            <pc:sldMk cId="276321275" sldId="317"/>
            <ac:spMk id="6" creationId="{22869D64-5BB8-21C5-99C4-B8E5FC4229D4}"/>
          </ac:spMkLst>
        </pc:spChg>
      </pc:sldChg>
      <pc:sldChg chg="del">
        <pc:chgData name="Yash Luharuka" userId="S::luharuka.y@northeastern.edu::59b7b67d-004d-4fbf-8852-d5335a82df6e" providerId="AD" clId="Web-{1844055D-85F6-6C6B-EBDA-118E111AFD9B}" dt="2022-12-08T16:10:42.438" v="267"/>
        <pc:sldMkLst>
          <pc:docMk/>
          <pc:sldMk cId="3576035696" sldId="318"/>
        </pc:sldMkLst>
      </pc:sldChg>
      <pc:sldChg chg="new del">
        <pc:chgData name="Yash Luharuka" userId="S::luharuka.y@northeastern.edu::59b7b67d-004d-4fbf-8852-d5335a82df6e" providerId="AD" clId="Web-{1844055D-85F6-6C6B-EBDA-118E111AFD9B}" dt="2022-12-08T15:58:40.220" v="94"/>
        <pc:sldMkLst>
          <pc:docMk/>
          <pc:sldMk cId="880560720" sldId="319"/>
        </pc:sldMkLst>
      </pc:sldChg>
      <pc:sldChg chg="addSp delSp modSp add ord replId">
        <pc:chgData name="Yash Luharuka" userId="S::luharuka.y@northeastern.edu::59b7b67d-004d-4fbf-8852-d5335a82df6e" providerId="AD" clId="Web-{1844055D-85F6-6C6B-EBDA-118E111AFD9B}" dt="2022-12-08T17:04:19.857" v="492" actId="20577"/>
        <pc:sldMkLst>
          <pc:docMk/>
          <pc:sldMk cId="1674106647" sldId="319"/>
        </pc:sldMkLst>
        <pc:spChg chg="mod">
          <ac:chgData name="Yash Luharuka" userId="S::luharuka.y@northeastern.edu::59b7b67d-004d-4fbf-8852-d5335a82df6e" providerId="AD" clId="Web-{1844055D-85F6-6C6B-EBDA-118E111AFD9B}" dt="2022-12-08T16:00:28.836" v="133" actId="20577"/>
          <ac:spMkLst>
            <pc:docMk/>
            <pc:sldMk cId="1674106647" sldId="319"/>
            <ac:spMk id="2" creationId="{6840B932-2FE9-61FA-DC64-B51BBCA070CA}"/>
          </ac:spMkLst>
        </pc:spChg>
        <pc:spChg chg="add mod">
          <ac:chgData name="Yash Luharuka" userId="S::luharuka.y@northeastern.edu::59b7b67d-004d-4fbf-8852-d5335a82df6e" providerId="AD" clId="Web-{1844055D-85F6-6C6B-EBDA-118E111AFD9B}" dt="2022-12-08T17:04:19.857" v="492" actId="20577"/>
          <ac:spMkLst>
            <pc:docMk/>
            <pc:sldMk cId="1674106647" sldId="319"/>
            <ac:spMk id="9" creationId="{75C282AA-0AF5-CB95-3F9B-B2D2379C2DC3}"/>
          </ac:spMkLst>
        </pc:spChg>
        <pc:graphicFrameChg chg="del">
          <ac:chgData name="Yash Luharuka" userId="S::luharuka.y@northeastern.edu::59b7b67d-004d-4fbf-8852-d5335a82df6e" providerId="AD" clId="Web-{1844055D-85F6-6C6B-EBDA-118E111AFD9B}" dt="2022-12-08T15:59:36.067" v="122"/>
          <ac:graphicFrameMkLst>
            <pc:docMk/>
            <pc:sldMk cId="1674106647" sldId="319"/>
            <ac:graphicFrameMk id="942" creationId="{C99462D1-1F21-9769-926F-1772916B0ADB}"/>
          </ac:graphicFrameMkLst>
        </pc:graphicFrameChg>
      </pc:sldChg>
      <pc:sldChg chg="modSp add del ord replId">
        <pc:chgData name="Yash Luharuka" userId="S::luharuka.y@northeastern.edu::59b7b67d-004d-4fbf-8852-d5335a82df6e" providerId="AD" clId="Web-{1844055D-85F6-6C6B-EBDA-118E111AFD9B}" dt="2022-12-08T15:59:15.050" v="120"/>
        <pc:sldMkLst>
          <pc:docMk/>
          <pc:sldMk cId="3261760503" sldId="319"/>
        </pc:sldMkLst>
        <pc:spChg chg="mod">
          <ac:chgData name="Yash Luharuka" userId="S::luharuka.y@northeastern.edu::59b7b67d-004d-4fbf-8852-d5335a82df6e" providerId="AD" clId="Web-{1844055D-85F6-6C6B-EBDA-118E111AFD9B}" dt="2022-12-08T15:59:07.226" v="118" actId="20577"/>
          <ac:spMkLst>
            <pc:docMk/>
            <pc:sldMk cId="3261760503" sldId="319"/>
            <ac:spMk id="2" creationId="{6840B932-2FE9-61FA-DC64-B51BBCA070CA}"/>
          </ac:spMkLst>
        </pc:spChg>
      </pc:sldChg>
      <pc:sldChg chg="modSp">
        <pc:chgData name="Yash Luharuka" userId="S::luharuka.y@northeastern.edu::59b7b67d-004d-4fbf-8852-d5335a82df6e" providerId="AD" clId="Web-{1844055D-85F6-6C6B-EBDA-118E111AFD9B}" dt="2022-12-08T16:10:26.656" v="262" actId="20577"/>
        <pc:sldMkLst>
          <pc:docMk/>
          <pc:sldMk cId="22449320" sldId="320"/>
        </pc:sldMkLst>
        <pc:spChg chg="mod">
          <ac:chgData name="Yash Luharuka" userId="S::luharuka.y@northeastern.edu::59b7b67d-004d-4fbf-8852-d5335a82df6e" providerId="AD" clId="Web-{1844055D-85F6-6C6B-EBDA-118E111AFD9B}" dt="2022-12-08T16:10:26.656" v="262" actId="20577"/>
          <ac:spMkLst>
            <pc:docMk/>
            <pc:sldMk cId="22449320" sldId="320"/>
            <ac:spMk id="6" creationId="{3530BEDA-B7F8-6AF4-CE68-3761B206F1C2}"/>
          </ac:spMkLst>
        </pc:spChg>
      </pc:sldChg>
      <pc:sldChg chg="modSp">
        <pc:chgData name="Yash Luharuka" userId="S::luharuka.y@northeastern.edu::59b7b67d-004d-4fbf-8852-d5335a82df6e" providerId="AD" clId="Web-{1844055D-85F6-6C6B-EBDA-118E111AFD9B}" dt="2022-12-08T16:10:28.922" v="264" actId="20577"/>
        <pc:sldMkLst>
          <pc:docMk/>
          <pc:sldMk cId="1798806619" sldId="321"/>
        </pc:sldMkLst>
        <pc:spChg chg="mod">
          <ac:chgData name="Yash Luharuka" userId="S::luharuka.y@northeastern.edu::59b7b67d-004d-4fbf-8852-d5335a82df6e" providerId="AD" clId="Web-{1844055D-85F6-6C6B-EBDA-118E111AFD9B}" dt="2022-12-08T16:10:28.922" v="264" actId="20577"/>
          <ac:spMkLst>
            <pc:docMk/>
            <pc:sldMk cId="1798806619" sldId="321"/>
            <ac:spMk id="6" creationId="{3530BEDA-B7F8-6AF4-CE68-3761B206F1C2}"/>
          </ac:spMkLst>
        </pc:spChg>
      </pc:sldChg>
      <pc:sldChg chg="addSp delSp modSp">
        <pc:chgData name="Yash Luharuka" userId="S::luharuka.y@northeastern.edu::59b7b67d-004d-4fbf-8852-d5335a82df6e" providerId="AD" clId="Web-{1844055D-85F6-6C6B-EBDA-118E111AFD9B}" dt="2022-12-08T16:10:17.218" v="255" actId="20577"/>
        <pc:sldMkLst>
          <pc:docMk/>
          <pc:sldMk cId="3091982771" sldId="322"/>
        </pc:sldMkLst>
        <pc:spChg chg="del">
          <ac:chgData name="Yash Luharuka" userId="S::luharuka.y@northeastern.edu::59b7b67d-004d-4fbf-8852-d5335a82df6e" providerId="AD" clId="Web-{1844055D-85F6-6C6B-EBDA-118E111AFD9B}" dt="2022-12-08T16:08:52.540" v="253"/>
          <ac:spMkLst>
            <pc:docMk/>
            <pc:sldMk cId="3091982771" sldId="322"/>
            <ac:spMk id="2" creationId="{A0FA80F9-E29E-BB90-E228-5627D5A8C15E}"/>
          </ac:spMkLst>
        </pc:spChg>
        <pc:spChg chg="add mod">
          <ac:chgData name="Yash Luharuka" userId="S::luharuka.y@northeastern.edu::59b7b67d-004d-4fbf-8852-d5335a82df6e" providerId="AD" clId="Web-{1844055D-85F6-6C6B-EBDA-118E111AFD9B}" dt="2022-12-08T16:10:17.218" v="255" actId="20577"/>
          <ac:spMkLst>
            <pc:docMk/>
            <pc:sldMk cId="3091982771" sldId="322"/>
            <ac:spMk id="6" creationId="{5DE095E7-9398-69A9-9C68-1E414BDB5A41}"/>
          </ac:spMkLst>
        </pc:spChg>
      </pc:sldChg>
      <pc:sldChg chg="addSp delSp modSp">
        <pc:chgData name="Yash Luharuka" userId="S::luharuka.y@northeastern.edu::59b7b67d-004d-4fbf-8852-d5335a82df6e" providerId="AD" clId="Web-{1844055D-85F6-6C6B-EBDA-118E111AFD9B}" dt="2022-12-08T16:10:21.952" v="260" actId="20577"/>
        <pc:sldMkLst>
          <pc:docMk/>
          <pc:sldMk cId="2749811628" sldId="323"/>
        </pc:sldMkLst>
        <pc:spChg chg="del">
          <ac:chgData name="Yash Luharuka" userId="S::luharuka.y@northeastern.edu::59b7b67d-004d-4fbf-8852-d5335a82df6e" providerId="AD" clId="Web-{1844055D-85F6-6C6B-EBDA-118E111AFD9B}" dt="2022-12-08T16:08:49.118" v="252"/>
          <ac:spMkLst>
            <pc:docMk/>
            <pc:sldMk cId="2749811628" sldId="323"/>
            <ac:spMk id="2" creationId="{9E623EC6-B995-0EED-07B5-21C7946E6E86}"/>
          </ac:spMkLst>
        </pc:spChg>
        <pc:spChg chg="add mod">
          <ac:chgData name="Yash Luharuka" userId="S::luharuka.y@northeastern.edu::59b7b67d-004d-4fbf-8852-d5335a82df6e" providerId="AD" clId="Web-{1844055D-85F6-6C6B-EBDA-118E111AFD9B}" dt="2022-12-08T16:10:21.952" v="260" actId="20577"/>
          <ac:spMkLst>
            <pc:docMk/>
            <pc:sldMk cId="2749811628" sldId="323"/>
            <ac:spMk id="6" creationId="{ABEE7E0E-EB92-2481-00AE-A1CDC87B8F76}"/>
          </ac:spMkLst>
        </pc:spChg>
      </pc:sldChg>
    </pc:docChg>
  </pc:docChgLst>
  <pc:docChgLst>
    <pc:chgData name="Yash Luharuka" userId="S::luharuka.y@northeastern.edu::59b7b67d-004d-4fbf-8852-d5335a82df6e" providerId="AD" clId="Web-{756F2B95-403E-7259-38C2-AB95877A9943}"/>
    <pc:docChg chg="modSld">
      <pc:chgData name="Yash Luharuka" userId="S::luharuka.y@northeastern.edu::59b7b67d-004d-4fbf-8852-d5335a82df6e" providerId="AD" clId="Web-{756F2B95-403E-7259-38C2-AB95877A9943}" dt="2022-12-07T19:04:24.991" v="51" actId="20577"/>
      <pc:docMkLst>
        <pc:docMk/>
      </pc:docMkLst>
      <pc:sldChg chg="modSp">
        <pc:chgData name="Yash Luharuka" userId="S::luharuka.y@northeastern.edu::59b7b67d-004d-4fbf-8852-d5335a82df6e" providerId="AD" clId="Web-{756F2B95-403E-7259-38C2-AB95877A9943}" dt="2022-12-07T19:02:14.564" v="32" actId="1076"/>
        <pc:sldMkLst>
          <pc:docMk/>
          <pc:sldMk cId="3704555307" sldId="257"/>
        </pc:sldMkLst>
        <pc:spChg chg="mod">
          <ac:chgData name="Yash Luharuka" userId="S::luharuka.y@northeastern.edu::59b7b67d-004d-4fbf-8852-d5335a82df6e" providerId="AD" clId="Web-{756F2B95-403E-7259-38C2-AB95877A9943}" dt="2022-12-07T19:01:47.704" v="29" actId="1076"/>
          <ac:spMkLst>
            <pc:docMk/>
            <pc:sldMk cId="3704555307" sldId="257"/>
            <ac:spMk id="2" creationId="{B938B161-5B71-4E19-BDB7-7EE718B558EA}"/>
          </ac:spMkLst>
        </pc:spChg>
        <pc:spChg chg="mod">
          <ac:chgData name="Yash Luharuka" userId="S::luharuka.y@northeastern.edu::59b7b67d-004d-4fbf-8852-d5335a82df6e" providerId="AD" clId="Web-{756F2B95-403E-7259-38C2-AB95877A9943}" dt="2022-12-07T19:02:14.564" v="32" actId="1076"/>
          <ac:spMkLst>
            <pc:docMk/>
            <pc:sldMk cId="3704555307" sldId="257"/>
            <ac:spMk id="8" creationId="{B783CA8D-0E64-77A1-E558-53FC5EEECE04}"/>
          </ac:spMkLst>
        </pc:spChg>
      </pc:sldChg>
      <pc:sldChg chg="addSp delSp modSp mod setBg">
        <pc:chgData name="Yash Luharuka" userId="S::luharuka.y@northeastern.edu::59b7b67d-004d-4fbf-8852-d5335a82df6e" providerId="AD" clId="Web-{756F2B95-403E-7259-38C2-AB95877A9943}" dt="2022-12-07T19:04:24.991" v="51" actId="20577"/>
        <pc:sldMkLst>
          <pc:docMk/>
          <pc:sldMk cId="3871327817" sldId="292"/>
        </pc:sldMkLst>
        <pc:spChg chg="mod">
          <ac:chgData name="Yash Luharuka" userId="S::luharuka.y@northeastern.edu::59b7b67d-004d-4fbf-8852-d5335a82df6e" providerId="AD" clId="Web-{756F2B95-403E-7259-38C2-AB95877A9943}" dt="2022-12-07T19:03:54.927" v="40"/>
          <ac:spMkLst>
            <pc:docMk/>
            <pc:sldMk cId="3871327817" sldId="292"/>
            <ac:spMk id="2" creationId="{B938B161-5B71-4E19-BDB7-7EE718B558EA}"/>
          </ac:spMkLst>
        </pc:spChg>
        <pc:spChg chg="mod">
          <ac:chgData name="Yash Luharuka" userId="S::luharuka.y@northeastern.edu::59b7b67d-004d-4fbf-8852-d5335a82df6e" providerId="AD" clId="Web-{756F2B95-403E-7259-38C2-AB95877A9943}" dt="2022-12-07T19:03:54.927" v="40"/>
          <ac:spMkLst>
            <pc:docMk/>
            <pc:sldMk cId="3871327817" sldId="292"/>
            <ac:spMk id="3" creationId="{B783CA8D-0E64-77A1-E558-53FC5EEECE04}"/>
          </ac:spMkLst>
        </pc:spChg>
        <pc:spChg chg="mod">
          <ac:chgData name="Yash Luharuka" userId="S::luharuka.y@northeastern.edu::59b7b67d-004d-4fbf-8852-d5335a82df6e" providerId="AD" clId="Web-{756F2B95-403E-7259-38C2-AB95877A9943}" dt="2022-12-07T19:04:24.991" v="51" actId="20577"/>
          <ac:spMkLst>
            <pc:docMk/>
            <pc:sldMk cId="3871327817" sldId="292"/>
            <ac:spMk id="5" creationId="{60F71B45-EB50-6F05-574A-7FC3B7C3523A}"/>
          </ac:spMkLst>
        </pc:spChg>
        <pc:spChg chg="add del">
          <ac:chgData name="Yash Luharuka" userId="S::luharuka.y@northeastern.edu::59b7b67d-004d-4fbf-8852-d5335a82df6e" providerId="AD" clId="Web-{756F2B95-403E-7259-38C2-AB95877A9943}" dt="2022-12-07T19:03:54.896" v="39"/>
          <ac:spMkLst>
            <pc:docMk/>
            <pc:sldMk cId="3871327817" sldId="292"/>
            <ac:spMk id="11" creationId="{2B566528-1B12-4246-9431-5C2D7D081168}"/>
          </ac:spMkLst>
        </pc:spChg>
        <pc:spChg chg="add">
          <ac:chgData name="Yash Luharuka" userId="S::luharuka.y@northeastern.edu::59b7b67d-004d-4fbf-8852-d5335a82df6e" providerId="AD" clId="Web-{756F2B95-403E-7259-38C2-AB95877A9943}" dt="2022-12-07T19:03:54.927" v="40"/>
          <ac:spMkLst>
            <pc:docMk/>
            <pc:sldMk cId="3871327817" sldId="292"/>
            <ac:spMk id="21" creationId="{B6FACB3C-9069-4791-BC5C-0DB7CD19B853}"/>
          </ac:spMkLst>
        </pc:spChg>
        <pc:spChg chg="add">
          <ac:chgData name="Yash Luharuka" userId="S::luharuka.y@northeastern.edu::59b7b67d-004d-4fbf-8852-d5335a82df6e" providerId="AD" clId="Web-{756F2B95-403E-7259-38C2-AB95877A9943}" dt="2022-12-07T19:03:54.927" v="40"/>
          <ac:spMkLst>
            <pc:docMk/>
            <pc:sldMk cId="3871327817" sldId="292"/>
            <ac:spMk id="22" creationId="{71F2038E-D777-4B76-81DD-DD13EE91B9DD}"/>
          </ac:spMkLst>
        </pc:spChg>
        <pc:grpChg chg="mod">
          <ac:chgData name="Yash Luharuka" userId="S::luharuka.y@northeastern.edu::59b7b67d-004d-4fbf-8852-d5335a82df6e" providerId="AD" clId="Web-{756F2B95-403E-7259-38C2-AB95877A9943}" dt="2022-12-07T19:03:54.927" v="40"/>
          <ac:grpSpMkLst>
            <pc:docMk/>
            <pc:sldMk cId="3871327817" sldId="292"/>
            <ac:grpSpMk id="6" creationId="{C2E60A77-938E-A358-FBBA-5D359E3BEA76}"/>
          </ac:grpSpMkLst>
        </pc:grpChg>
        <pc:grpChg chg="add del">
          <ac:chgData name="Yash Luharuka" userId="S::luharuka.y@northeastern.edu::59b7b67d-004d-4fbf-8852-d5335a82df6e" providerId="AD" clId="Web-{756F2B95-403E-7259-38C2-AB95877A9943}" dt="2022-12-07T19:03:54.896" v="39"/>
          <ac:grpSpMkLst>
            <pc:docMk/>
            <pc:sldMk cId="3871327817" sldId="292"/>
            <ac:grpSpMk id="13" creationId="{828A5161-06F1-46CF-8AD7-844680A59E13}"/>
          </ac:grpSpMkLst>
        </pc:grpChg>
        <pc:grpChg chg="add">
          <ac:chgData name="Yash Luharuka" userId="S::luharuka.y@northeastern.edu::59b7b67d-004d-4fbf-8852-d5335a82df6e" providerId="AD" clId="Web-{756F2B95-403E-7259-38C2-AB95877A9943}" dt="2022-12-07T19:03:54.927" v="40"/>
          <ac:grpSpMkLst>
            <pc:docMk/>
            <pc:sldMk cId="3871327817" sldId="292"/>
            <ac:grpSpMk id="15" creationId="{DD354807-230F-4402-B1B9-F733A8F1F190}"/>
          </ac:grpSpMkLst>
        </pc:grpChg>
        <pc:grpChg chg="add del">
          <ac:chgData name="Yash Luharuka" userId="S::luharuka.y@northeastern.edu::59b7b67d-004d-4fbf-8852-d5335a82df6e" providerId="AD" clId="Web-{756F2B95-403E-7259-38C2-AB95877A9943}" dt="2022-12-07T19:03:54.896" v="39"/>
          <ac:grpSpMkLst>
            <pc:docMk/>
            <pc:sldMk cId="3871327817" sldId="292"/>
            <ac:grpSpMk id="17" creationId="{5995D10D-E9C9-47DB-AE7E-801FEF38F5C9}"/>
          </ac:grpSpMkLst>
        </pc:grpChg>
      </pc:sldChg>
      <pc:sldChg chg="modSp">
        <pc:chgData name="Yash Luharuka" userId="S::luharuka.y@northeastern.edu::59b7b67d-004d-4fbf-8852-d5335a82df6e" providerId="AD" clId="Web-{756F2B95-403E-7259-38C2-AB95877A9943}" dt="2022-12-07T19:02:53.753" v="37" actId="1076"/>
        <pc:sldMkLst>
          <pc:docMk/>
          <pc:sldMk cId="2395878928" sldId="293"/>
        </pc:sldMkLst>
        <pc:spChg chg="mod">
          <ac:chgData name="Yash Luharuka" userId="S::luharuka.y@northeastern.edu::59b7b67d-004d-4fbf-8852-d5335a82df6e" providerId="AD" clId="Web-{756F2B95-403E-7259-38C2-AB95877A9943}" dt="2022-12-07T19:01:10.797" v="27" actId="1076"/>
          <ac:spMkLst>
            <pc:docMk/>
            <pc:sldMk cId="2395878928" sldId="293"/>
            <ac:spMk id="2" creationId="{B938B161-5B71-4E19-BDB7-7EE718B558EA}"/>
          </ac:spMkLst>
        </pc:spChg>
        <pc:graphicFrameChg chg="mod">
          <ac:chgData name="Yash Luharuka" userId="S::luharuka.y@northeastern.edu::59b7b67d-004d-4fbf-8852-d5335a82df6e" providerId="AD" clId="Web-{756F2B95-403E-7259-38C2-AB95877A9943}" dt="2022-12-07T19:02:53.753" v="37" actId="1076"/>
          <ac:graphicFrameMkLst>
            <pc:docMk/>
            <pc:sldMk cId="2395878928" sldId="293"/>
            <ac:graphicFrameMk id="14" creationId="{5D91EF60-4F87-D5DD-344F-DEBA944E756E}"/>
          </ac:graphicFrameMkLst>
        </pc:graphicFrameChg>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4" Type="http://schemas.openxmlformats.org/officeDocument/2006/relationships/image" Target="../media/image7.svg"/></Relationships>
</file>

<file path=ppt/diagrams/_rels/data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diagrams/_rels/data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svg"/><Relationship Id="rId1" Type="http://schemas.openxmlformats.org/officeDocument/2006/relationships/image" Target="../media/image14.png"/><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s>
</file>

<file path=ppt/diagrams/_rels/drawing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4" Type="http://schemas.openxmlformats.org/officeDocument/2006/relationships/image" Target="../media/image7.svg"/></Relationships>
</file>

<file path=ppt/diagrams/_rels/drawing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diagrams/_rels/drawing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svg"/><Relationship Id="rId1" Type="http://schemas.openxmlformats.org/officeDocument/2006/relationships/image" Target="../media/image14.png"/><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DC6F0DD-BC47-4D7A-9C3E-B203630ECD4F}"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94026E33-E341-4755-9055-ED77B5FB7D9F}">
      <dgm:prSet/>
      <dgm:spPr/>
      <dgm:t>
        <a:bodyPr/>
        <a:lstStyle/>
        <a:p>
          <a:pPr>
            <a:lnSpc>
              <a:spcPct val="100000"/>
            </a:lnSpc>
          </a:pPr>
          <a:r>
            <a:rPr lang="en-US"/>
            <a:t>Primary </a:t>
          </a:r>
          <a:r>
            <a:rPr lang="en-US" b="1">
              <a:latin typeface="Calibri Light" panose="020F0302020204030204"/>
            </a:rPr>
            <a:t>Dataset</a:t>
          </a:r>
          <a:endParaRPr lang="en-US" b="1"/>
        </a:p>
      </dgm:t>
    </dgm:pt>
    <dgm:pt modelId="{8897E9DA-C550-44EB-9C52-06DAC8E0AF98}" type="parTrans" cxnId="{09304D27-3004-490A-BD9F-93CD94F6E89E}">
      <dgm:prSet/>
      <dgm:spPr/>
      <dgm:t>
        <a:bodyPr/>
        <a:lstStyle/>
        <a:p>
          <a:endParaRPr lang="en-US"/>
        </a:p>
      </dgm:t>
    </dgm:pt>
    <dgm:pt modelId="{28FD0FFD-8064-48A1-AF97-41BAC4E681A6}" type="sibTrans" cxnId="{09304D27-3004-490A-BD9F-93CD94F6E89E}">
      <dgm:prSet/>
      <dgm:spPr/>
      <dgm:t>
        <a:bodyPr/>
        <a:lstStyle/>
        <a:p>
          <a:endParaRPr lang="en-US"/>
        </a:p>
      </dgm:t>
    </dgm:pt>
    <dgm:pt modelId="{0D4C5A44-75A5-497F-9DA7-3B1915CDB5EA}">
      <dgm:prSet custT="1"/>
      <dgm:spPr/>
      <dgm:t>
        <a:bodyPr/>
        <a:lstStyle/>
        <a:p>
          <a:pPr>
            <a:lnSpc>
              <a:spcPct val="100000"/>
            </a:lnSpc>
          </a:pPr>
          <a:r>
            <a:rPr lang="en-US" sz="1600">
              <a:latin typeface="Times New Roman"/>
              <a:cs typeface="Times New Roman"/>
            </a:rPr>
            <a:t>Survey Conducted (162 rows, 37 columns) </a:t>
          </a:r>
        </a:p>
      </dgm:t>
    </dgm:pt>
    <dgm:pt modelId="{6CAB4655-B402-43AF-BD25-C4636E424738}" type="parTrans" cxnId="{FB13E244-859E-4B82-B53F-B6EFB1422DB8}">
      <dgm:prSet/>
      <dgm:spPr/>
      <dgm:t>
        <a:bodyPr/>
        <a:lstStyle/>
        <a:p>
          <a:endParaRPr lang="en-US"/>
        </a:p>
      </dgm:t>
    </dgm:pt>
    <dgm:pt modelId="{94A059B9-E950-44BB-BDBD-AFC5374C50DF}" type="sibTrans" cxnId="{FB13E244-859E-4B82-B53F-B6EFB1422DB8}">
      <dgm:prSet/>
      <dgm:spPr/>
      <dgm:t>
        <a:bodyPr/>
        <a:lstStyle/>
        <a:p>
          <a:endParaRPr lang="en-US"/>
        </a:p>
      </dgm:t>
    </dgm:pt>
    <dgm:pt modelId="{FDD36B40-87AD-40F3-A6D0-6183C0366D95}">
      <dgm:prSet/>
      <dgm:spPr/>
      <dgm:t>
        <a:bodyPr/>
        <a:lstStyle/>
        <a:p>
          <a:pPr>
            <a:lnSpc>
              <a:spcPct val="100000"/>
            </a:lnSpc>
          </a:pPr>
          <a:r>
            <a:rPr lang="en-US"/>
            <a:t>Secondary Datasets</a:t>
          </a:r>
        </a:p>
      </dgm:t>
    </dgm:pt>
    <dgm:pt modelId="{25D586BB-4CCB-435D-870D-2D4A725F6443}" type="parTrans" cxnId="{B05BEBA4-6025-4244-8081-C3C8D21F073B}">
      <dgm:prSet/>
      <dgm:spPr/>
      <dgm:t>
        <a:bodyPr/>
        <a:lstStyle/>
        <a:p>
          <a:endParaRPr lang="en-US"/>
        </a:p>
      </dgm:t>
    </dgm:pt>
    <dgm:pt modelId="{3CEC641C-2BA8-4B51-B43E-BD509EECF007}" type="sibTrans" cxnId="{B05BEBA4-6025-4244-8081-C3C8D21F073B}">
      <dgm:prSet/>
      <dgm:spPr/>
      <dgm:t>
        <a:bodyPr/>
        <a:lstStyle/>
        <a:p>
          <a:endParaRPr lang="en-US"/>
        </a:p>
      </dgm:t>
    </dgm:pt>
    <dgm:pt modelId="{1ED418DA-6861-41DB-8EC9-AB9DDC699F0E}">
      <dgm:prSet custT="1"/>
      <dgm:spPr/>
      <dgm:t>
        <a:bodyPr/>
        <a:lstStyle/>
        <a:p>
          <a:pPr rtl="0">
            <a:lnSpc>
              <a:spcPct val="100000"/>
            </a:lnSpc>
          </a:pPr>
          <a:r>
            <a:rPr lang="en-US" sz="1600">
              <a:latin typeface="Times New Roman"/>
              <a:cs typeface="Times New Roman"/>
            </a:rPr>
            <a:t>Crime Data (ANALYZE BOSTON) (58429 rows and 17 columns)</a:t>
          </a:r>
        </a:p>
      </dgm:t>
    </dgm:pt>
    <dgm:pt modelId="{61781126-0195-40E8-939B-7FE59A49581E}" type="parTrans" cxnId="{C853486E-E72C-4AF8-B34A-8EE18E1F4797}">
      <dgm:prSet/>
      <dgm:spPr/>
      <dgm:t>
        <a:bodyPr/>
        <a:lstStyle/>
        <a:p>
          <a:endParaRPr lang="en-US"/>
        </a:p>
      </dgm:t>
    </dgm:pt>
    <dgm:pt modelId="{C386BD01-4936-4294-84C6-D6C8D9A373B9}" type="sibTrans" cxnId="{C853486E-E72C-4AF8-B34A-8EE18E1F4797}">
      <dgm:prSet/>
      <dgm:spPr/>
      <dgm:t>
        <a:bodyPr/>
        <a:lstStyle/>
        <a:p>
          <a:endParaRPr lang="en-US"/>
        </a:p>
      </dgm:t>
    </dgm:pt>
    <dgm:pt modelId="{CB5BFF65-1C49-4A60-92B0-FD3B5C325AAA}">
      <dgm:prSet custT="1"/>
      <dgm:spPr/>
      <dgm:t>
        <a:bodyPr/>
        <a:lstStyle/>
        <a:p>
          <a:pPr rtl="0">
            <a:lnSpc>
              <a:spcPct val="100000"/>
            </a:lnSpc>
          </a:pPr>
          <a:r>
            <a:rPr lang="en-US" sz="1600">
              <a:latin typeface="Times New Roman"/>
              <a:cs typeface="Times New Roman"/>
            </a:rPr>
            <a:t>Hospital Data (ANALYZE BOSTON) (3030 rows and 14 columns)</a:t>
          </a:r>
        </a:p>
      </dgm:t>
    </dgm:pt>
    <dgm:pt modelId="{5C768FE3-8AD1-4837-A2E0-2718CF3E3A8D}" type="parTrans" cxnId="{92D4A8B9-6F78-47D8-B7C3-EF8F111CB97C}">
      <dgm:prSet/>
      <dgm:spPr/>
      <dgm:t>
        <a:bodyPr/>
        <a:lstStyle/>
        <a:p>
          <a:endParaRPr lang="en-US"/>
        </a:p>
      </dgm:t>
    </dgm:pt>
    <dgm:pt modelId="{2CB941F6-6B1A-4D85-B10B-8E6F9AA27B37}" type="sibTrans" cxnId="{92D4A8B9-6F78-47D8-B7C3-EF8F111CB97C}">
      <dgm:prSet/>
      <dgm:spPr/>
      <dgm:t>
        <a:bodyPr/>
        <a:lstStyle/>
        <a:p>
          <a:endParaRPr lang="en-US"/>
        </a:p>
      </dgm:t>
    </dgm:pt>
    <dgm:pt modelId="{17B3592F-1BF7-4BE5-8266-AFC48C4CB3E3}">
      <dgm:prSet custT="1"/>
      <dgm:spPr/>
      <dgm:t>
        <a:bodyPr/>
        <a:lstStyle/>
        <a:p>
          <a:pPr rtl="0">
            <a:lnSpc>
              <a:spcPct val="100000"/>
            </a:lnSpc>
          </a:pPr>
          <a:r>
            <a:rPr lang="en-US" sz="1600">
              <a:latin typeface="Times New Roman"/>
              <a:cs typeface="Times New Roman"/>
            </a:rPr>
            <a:t>Restaurant Data (ANALYZE BOSTON) (26 rows 7 columns)</a:t>
          </a:r>
        </a:p>
      </dgm:t>
    </dgm:pt>
    <dgm:pt modelId="{65DF5639-505C-4D32-89C8-14099AA8789E}" type="parTrans" cxnId="{8395C114-D876-4B82-86DA-035C82644332}">
      <dgm:prSet/>
      <dgm:spPr/>
      <dgm:t>
        <a:bodyPr/>
        <a:lstStyle/>
        <a:p>
          <a:endParaRPr lang="en-US"/>
        </a:p>
      </dgm:t>
    </dgm:pt>
    <dgm:pt modelId="{F436A514-52F4-42C9-87C4-1B43A8D50E14}" type="sibTrans" cxnId="{8395C114-D876-4B82-86DA-035C82644332}">
      <dgm:prSet/>
      <dgm:spPr/>
      <dgm:t>
        <a:bodyPr/>
        <a:lstStyle/>
        <a:p>
          <a:endParaRPr lang="en-US"/>
        </a:p>
      </dgm:t>
    </dgm:pt>
    <dgm:pt modelId="{9CB159C3-CF52-488F-9012-F3E6003EC163}">
      <dgm:prSet custT="1"/>
      <dgm:spPr/>
      <dgm:t>
        <a:bodyPr/>
        <a:lstStyle/>
        <a:p>
          <a:pPr>
            <a:lnSpc>
              <a:spcPct val="100000"/>
            </a:lnSpc>
          </a:pPr>
          <a:r>
            <a:rPr lang="en-US" sz="1600">
              <a:latin typeface="Times New Roman"/>
              <a:cs typeface="Times New Roman"/>
            </a:rPr>
            <a:t>Housing Rent Data (Zillow – Web scraping) (400 rows and 47 columns)</a:t>
          </a:r>
        </a:p>
      </dgm:t>
    </dgm:pt>
    <dgm:pt modelId="{F41F2C8F-A158-4AC2-A28D-7929ED339ECB}" type="parTrans" cxnId="{15848F0F-EBEC-4B99-832B-1FBB187B608B}">
      <dgm:prSet/>
      <dgm:spPr/>
      <dgm:t>
        <a:bodyPr/>
        <a:lstStyle/>
        <a:p>
          <a:endParaRPr lang="en-US"/>
        </a:p>
      </dgm:t>
    </dgm:pt>
    <dgm:pt modelId="{C3B157B6-D518-4F3E-8908-53E2A62346BB}" type="sibTrans" cxnId="{15848F0F-EBEC-4B99-832B-1FBB187B608B}">
      <dgm:prSet/>
      <dgm:spPr/>
      <dgm:t>
        <a:bodyPr/>
        <a:lstStyle/>
        <a:p>
          <a:endParaRPr lang="en-US"/>
        </a:p>
      </dgm:t>
    </dgm:pt>
    <dgm:pt modelId="{212074C8-D453-44F2-A096-BC8446724D4E}" type="pres">
      <dgm:prSet presAssocID="{7DC6F0DD-BC47-4D7A-9C3E-B203630ECD4F}" presName="root" presStyleCnt="0">
        <dgm:presLayoutVars>
          <dgm:dir/>
          <dgm:resizeHandles val="exact"/>
        </dgm:presLayoutVars>
      </dgm:prSet>
      <dgm:spPr/>
    </dgm:pt>
    <dgm:pt modelId="{F5BF8722-A17F-44A3-B45C-A75D0BF209AD}" type="pres">
      <dgm:prSet presAssocID="{94026E33-E341-4755-9055-ED77B5FB7D9F}" presName="compNode" presStyleCnt="0"/>
      <dgm:spPr/>
    </dgm:pt>
    <dgm:pt modelId="{239F8AA7-D6AB-4401-B81B-4D5B16ED8A26}" type="pres">
      <dgm:prSet presAssocID="{94026E33-E341-4755-9055-ED77B5FB7D9F}" presName="bgRect" presStyleLbl="bgShp" presStyleIdx="0" presStyleCnt="2" custScaleY="140904"/>
      <dgm:spPr/>
    </dgm:pt>
    <dgm:pt modelId="{4DBD7AF3-1B61-430B-B21E-A87D2DE2AB09}" type="pres">
      <dgm:prSet presAssocID="{94026E33-E341-4755-9055-ED77B5FB7D9F}"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Bar chart"/>
        </a:ext>
      </dgm:extLst>
    </dgm:pt>
    <dgm:pt modelId="{C331D421-4A02-4AF5-84A0-5D47F8C4D91F}" type="pres">
      <dgm:prSet presAssocID="{94026E33-E341-4755-9055-ED77B5FB7D9F}" presName="spaceRect" presStyleCnt="0"/>
      <dgm:spPr/>
    </dgm:pt>
    <dgm:pt modelId="{BB8006A5-CE9D-46A7-8073-EDB6240B668F}" type="pres">
      <dgm:prSet presAssocID="{94026E33-E341-4755-9055-ED77B5FB7D9F}" presName="parTx" presStyleLbl="revTx" presStyleIdx="0" presStyleCnt="4">
        <dgm:presLayoutVars>
          <dgm:chMax val="0"/>
          <dgm:chPref val="0"/>
        </dgm:presLayoutVars>
      </dgm:prSet>
      <dgm:spPr/>
    </dgm:pt>
    <dgm:pt modelId="{E6E59210-BD3E-48E5-9BE2-D86B2B9ABC90}" type="pres">
      <dgm:prSet presAssocID="{94026E33-E341-4755-9055-ED77B5FB7D9F}" presName="desTx" presStyleLbl="revTx" presStyleIdx="1" presStyleCnt="4">
        <dgm:presLayoutVars/>
      </dgm:prSet>
      <dgm:spPr/>
    </dgm:pt>
    <dgm:pt modelId="{8B136765-2D0A-4334-8EEB-DFAD66B79E36}" type="pres">
      <dgm:prSet presAssocID="{28FD0FFD-8064-48A1-AF97-41BAC4E681A6}" presName="sibTrans" presStyleCnt="0"/>
      <dgm:spPr/>
    </dgm:pt>
    <dgm:pt modelId="{4FB48047-96EB-4ABC-8E99-B578D63461FA}" type="pres">
      <dgm:prSet presAssocID="{FDD36B40-87AD-40F3-A6D0-6183C0366D95}" presName="compNode" presStyleCnt="0"/>
      <dgm:spPr/>
    </dgm:pt>
    <dgm:pt modelId="{79A89DA3-823E-4593-907B-CD96437642BE}" type="pres">
      <dgm:prSet presAssocID="{FDD36B40-87AD-40F3-A6D0-6183C0366D95}" presName="bgRect" presStyleLbl="bgShp" presStyleIdx="1" presStyleCnt="2" custScaleY="140904"/>
      <dgm:spPr/>
    </dgm:pt>
    <dgm:pt modelId="{544344D0-8A70-40BD-91CB-642E9D7F9D4E}" type="pres">
      <dgm:prSet presAssocID="{FDD36B40-87AD-40F3-A6D0-6183C0366D95}"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Statistics"/>
        </a:ext>
      </dgm:extLst>
    </dgm:pt>
    <dgm:pt modelId="{405355A5-E411-4080-BD83-DCC4CB960C05}" type="pres">
      <dgm:prSet presAssocID="{FDD36B40-87AD-40F3-A6D0-6183C0366D95}" presName="spaceRect" presStyleCnt="0"/>
      <dgm:spPr/>
    </dgm:pt>
    <dgm:pt modelId="{5B6EF146-B92E-46D1-B141-D28E77E6ED59}" type="pres">
      <dgm:prSet presAssocID="{FDD36B40-87AD-40F3-A6D0-6183C0366D95}" presName="parTx" presStyleLbl="revTx" presStyleIdx="2" presStyleCnt="4">
        <dgm:presLayoutVars>
          <dgm:chMax val="0"/>
          <dgm:chPref val="0"/>
        </dgm:presLayoutVars>
      </dgm:prSet>
      <dgm:spPr/>
    </dgm:pt>
    <dgm:pt modelId="{838BA460-01C2-40FE-A6B5-78DE26142A0C}" type="pres">
      <dgm:prSet presAssocID="{FDD36B40-87AD-40F3-A6D0-6183C0366D95}" presName="desTx" presStyleLbl="revTx" presStyleIdx="3" presStyleCnt="4">
        <dgm:presLayoutVars/>
      </dgm:prSet>
      <dgm:spPr/>
    </dgm:pt>
  </dgm:ptLst>
  <dgm:cxnLst>
    <dgm:cxn modelId="{15848F0F-EBEC-4B99-832B-1FBB187B608B}" srcId="{FDD36B40-87AD-40F3-A6D0-6183C0366D95}" destId="{9CB159C3-CF52-488F-9012-F3E6003EC163}" srcOrd="3" destOrd="0" parTransId="{F41F2C8F-A158-4AC2-A28D-7929ED339ECB}" sibTransId="{C3B157B6-D518-4F3E-8908-53E2A62346BB}"/>
    <dgm:cxn modelId="{8395C114-D876-4B82-86DA-035C82644332}" srcId="{FDD36B40-87AD-40F3-A6D0-6183C0366D95}" destId="{17B3592F-1BF7-4BE5-8266-AFC48C4CB3E3}" srcOrd="2" destOrd="0" parTransId="{65DF5639-505C-4D32-89C8-14099AA8789E}" sibTransId="{F436A514-52F4-42C9-87C4-1B43A8D50E14}"/>
    <dgm:cxn modelId="{09304D27-3004-490A-BD9F-93CD94F6E89E}" srcId="{7DC6F0DD-BC47-4D7A-9C3E-B203630ECD4F}" destId="{94026E33-E341-4755-9055-ED77B5FB7D9F}" srcOrd="0" destOrd="0" parTransId="{8897E9DA-C550-44EB-9C52-06DAC8E0AF98}" sibTransId="{28FD0FFD-8064-48A1-AF97-41BAC4E681A6}"/>
    <dgm:cxn modelId="{FB13E244-859E-4B82-B53F-B6EFB1422DB8}" srcId="{94026E33-E341-4755-9055-ED77B5FB7D9F}" destId="{0D4C5A44-75A5-497F-9DA7-3B1915CDB5EA}" srcOrd="0" destOrd="0" parTransId="{6CAB4655-B402-43AF-BD25-C4636E424738}" sibTransId="{94A059B9-E950-44BB-BDBD-AFC5374C50DF}"/>
    <dgm:cxn modelId="{C853486E-E72C-4AF8-B34A-8EE18E1F4797}" srcId="{FDD36B40-87AD-40F3-A6D0-6183C0366D95}" destId="{1ED418DA-6861-41DB-8EC9-AB9DDC699F0E}" srcOrd="0" destOrd="0" parTransId="{61781126-0195-40E8-939B-7FE59A49581E}" sibTransId="{C386BD01-4936-4294-84C6-D6C8D9A373B9}"/>
    <dgm:cxn modelId="{5A255173-E416-4736-9768-4CF0C3F78776}" type="presOf" srcId="{94026E33-E341-4755-9055-ED77B5FB7D9F}" destId="{BB8006A5-CE9D-46A7-8073-EDB6240B668F}" srcOrd="0" destOrd="0" presId="urn:microsoft.com/office/officeart/2018/2/layout/IconVerticalSolidList"/>
    <dgm:cxn modelId="{30FC378F-6739-4909-BAE4-377065CADEA9}" type="presOf" srcId="{1ED418DA-6861-41DB-8EC9-AB9DDC699F0E}" destId="{838BA460-01C2-40FE-A6B5-78DE26142A0C}" srcOrd="0" destOrd="0" presId="urn:microsoft.com/office/officeart/2018/2/layout/IconVerticalSolidList"/>
    <dgm:cxn modelId="{8342039A-1759-42C4-9FCF-247FF0F005A6}" type="presOf" srcId="{9CB159C3-CF52-488F-9012-F3E6003EC163}" destId="{838BA460-01C2-40FE-A6B5-78DE26142A0C}" srcOrd="0" destOrd="3" presId="urn:microsoft.com/office/officeart/2018/2/layout/IconVerticalSolidList"/>
    <dgm:cxn modelId="{C397B39F-AECA-4474-91CB-2233D247AE8C}" type="presOf" srcId="{17B3592F-1BF7-4BE5-8266-AFC48C4CB3E3}" destId="{838BA460-01C2-40FE-A6B5-78DE26142A0C}" srcOrd="0" destOrd="2" presId="urn:microsoft.com/office/officeart/2018/2/layout/IconVerticalSolidList"/>
    <dgm:cxn modelId="{B05BEBA4-6025-4244-8081-C3C8D21F073B}" srcId="{7DC6F0DD-BC47-4D7A-9C3E-B203630ECD4F}" destId="{FDD36B40-87AD-40F3-A6D0-6183C0366D95}" srcOrd="1" destOrd="0" parTransId="{25D586BB-4CCB-435D-870D-2D4A725F6443}" sibTransId="{3CEC641C-2BA8-4B51-B43E-BD509EECF007}"/>
    <dgm:cxn modelId="{ED9040B3-C5B5-47DC-82D0-6C9DA9BBDAE0}" type="presOf" srcId="{0D4C5A44-75A5-497F-9DA7-3B1915CDB5EA}" destId="{E6E59210-BD3E-48E5-9BE2-D86B2B9ABC90}" srcOrd="0" destOrd="0" presId="urn:microsoft.com/office/officeart/2018/2/layout/IconVerticalSolidList"/>
    <dgm:cxn modelId="{92D4A8B9-6F78-47D8-B7C3-EF8F111CB97C}" srcId="{FDD36B40-87AD-40F3-A6D0-6183C0366D95}" destId="{CB5BFF65-1C49-4A60-92B0-FD3B5C325AAA}" srcOrd="1" destOrd="0" parTransId="{5C768FE3-8AD1-4837-A2E0-2718CF3E3A8D}" sibTransId="{2CB941F6-6B1A-4D85-B10B-8E6F9AA27B37}"/>
    <dgm:cxn modelId="{102764C9-E68E-4935-97C3-14BA20099E34}" type="presOf" srcId="{CB5BFF65-1C49-4A60-92B0-FD3B5C325AAA}" destId="{838BA460-01C2-40FE-A6B5-78DE26142A0C}" srcOrd="0" destOrd="1" presId="urn:microsoft.com/office/officeart/2018/2/layout/IconVerticalSolidList"/>
    <dgm:cxn modelId="{1D480DCB-CB33-49CB-A512-4190934BED9C}" type="presOf" srcId="{7DC6F0DD-BC47-4D7A-9C3E-B203630ECD4F}" destId="{212074C8-D453-44F2-A096-BC8446724D4E}" srcOrd="0" destOrd="0" presId="urn:microsoft.com/office/officeart/2018/2/layout/IconVerticalSolidList"/>
    <dgm:cxn modelId="{95838DE8-EE51-4B13-8B6F-9246E2A284C7}" type="presOf" srcId="{FDD36B40-87AD-40F3-A6D0-6183C0366D95}" destId="{5B6EF146-B92E-46D1-B141-D28E77E6ED59}" srcOrd="0" destOrd="0" presId="urn:microsoft.com/office/officeart/2018/2/layout/IconVerticalSolidList"/>
    <dgm:cxn modelId="{280810AD-525D-48E4-93A2-9B7CD75ACDF5}" type="presParOf" srcId="{212074C8-D453-44F2-A096-BC8446724D4E}" destId="{F5BF8722-A17F-44A3-B45C-A75D0BF209AD}" srcOrd="0" destOrd="0" presId="urn:microsoft.com/office/officeart/2018/2/layout/IconVerticalSolidList"/>
    <dgm:cxn modelId="{FE6263D4-C220-4946-838A-08303D4612D0}" type="presParOf" srcId="{F5BF8722-A17F-44A3-B45C-A75D0BF209AD}" destId="{239F8AA7-D6AB-4401-B81B-4D5B16ED8A26}" srcOrd="0" destOrd="0" presId="urn:microsoft.com/office/officeart/2018/2/layout/IconVerticalSolidList"/>
    <dgm:cxn modelId="{DE531F38-7FFD-494A-BF49-048ACFA82334}" type="presParOf" srcId="{F5BF8722-A17F-44A3-B45C-A75D0BF209AD}" destId="{4DBD7AF3-1B61-430B-B21E-A87D2DE2AB09}" srcOrd="1" destOrd="0" presId="urn:microsoft.com/office/officeart/2018/2/layout/IconVerticalSolidList"/>
    <dgm:cxn modelId="{25C1425B-B8D3-4F75-903A-B7A014A5C7F5}" type="presParOf" srcId="{F5BF8722-A17F-44A3-B45C-A75D0BF209AD}" destId="{C331D421-4A02-4AF5-84A0-5D47F8C4D91F}" srcOrd="2" destOrd="0" presId="urn:microsoft.com/office/officeart/2018/2/layout/IconVerticalSolidList"/>
    <dgm:cxn modelId="{D39BFD25-6C82-4942-A125-57487AC59531}" type="presParOf" srcId="{F5BF8722-A17F-44A3-B45C-A75D0BF209AD}" destId="{BB8006A5-CE9D-46A7-8073-EDB6240B668F}" srcOrd="3" destOrd="0" presId="urn:microsoft.com/office/officeart/2018/2/layout/IconVerticalSolidList"/>
    <dgm:cxn modelId="{BE4A5914-55B3-4A19-879A-74C1D04ABEC2}" type="presParOf" srcId="{F5BF8722-A17F-44A3-B45C-A75D0BF209AD}" destId="{E6E59210-BD3E-48E5-9BE2-D86B2B9ABC90}" srcOrd="4" destOrd="0" presId="urn:microsoft.com/office/officeart/2018/2/layout/IconVerticalSolidList"/>
    <dgm:cxn modelId="{91FB4001-3C76-4891-898A-CAC7C4E8937C}" type="presParOf" srcId="{212074C8-D453-44F2-A096-BC8446724D4E}" destId="{8B136765-2D0A-4334-8EEB-DFAD66B79E36}" srcOrd="1" destOrd="0" presId="urn:microsoft.com/office/officeart/2018/2/layout/IconVerticalSolidList"/>
    <dgm:cxn modelId="{CD5F5BE4-5AF6-496C-9962-616EC1DE62CC}" type="presParOf" srcId="{212074C8-D453-44F2-A096-BC8446724D4E}" destId="{4FB48047-96EB-4ABC-8E99-B578D63461FA}" srcOrd="2" destOrd="0" presId="urn:microsoft.com/office/officeart/2018/2/layout/IconVerticalSolidList"/>
    <dgm:cxn modelId="{079D141B-4A45-4D2D-A3DC-28823189577D}" type="presParOf" srcId="{4FB48047-96EB-4ABC-8E99-B578D63461FA}" destId="{79A89DA3-823E-4593-907B-CD96437642BE}" srcOrd="0" destOrd="0" presId="urn:microsoft.com/office/officeart/2018/2/layout/IconVerticalSolidList"/>
    <dgm:cxn modelId="{DE79C6ED-F5F5-4701-8E42-6FD089B0C1B9}" type="presParOf" srcId="{4FB48047-96EB-4ABC-8E99-B578D63461FA}" destId="{544344D0-8A70-40BD-91CB-642E9D7F9D4E}" srcOrd="1" destOrd="0" presId="urn:microsoft.com/office/officeart/2018/2/layout/IconVerticalSolidList"/>
    <dgm:cxn modelId="{71A25108-EE8C-4254-B1DB-B9E7FDAF1CE7}" type="presParOf" srcId="{4FB48047-96EB-4ABC-8E99-B578D63461FA}" destId="{405355A5-E411-4080-BD83-DCC4CB960C05}" srcOrd="2" destOrd="0" presId="urn:microsoft.com/office/officeart/2018/2/layout/IconVerticalSolidList"/>
    <dgm:cxn modelId="{46C3D518-1B43-42A3-A112-7331F2A69AC4}" type="presParOf" srcId="{4FB48047-96EB-4ABC-8E99-B578D63461FA}" destId="{5B6EF146-B92E-46D1-B141-D28E77E6ED59}" srcOrd="3" destOrd="0" presId="urn:microsoft.com/office/officeart/2018/2/layout/IconVerticalSolidList"/>
    <dgm:cxn modelId="{785FE4AC-90BE-4801-82A3-643E4D6EDE0C}" type="presParOf" srcId="{4FB48047-96EB-4ABC-8E99-B578D63461FA}" destId="{838BA460-01C2-40FE-A6B5-78DE26142A0C}" srcOrd="4"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15354F7-B7F6-49B8-8075-AF24EF400AB0}" type="doc">
      <dgm:prSet loTypeId="urn:microsoft.com/office/officeart/2005/8/layout/cycle1" loCatId="cycle" qsTypeId="urn:microsoft.com/office/officeart/2005/8/quickstyle/simple4" qsCatId="simple" csTypeId="urn:microsoft.com/office/officeart/2005/8/colors/accent0_3" csCatId="mainScheme" phldr="1"/>
      <dgm:spPr/>
      <dgm:t>
        <a:bodyPr/>
        <a:lstStyle/>
        <a:p>
          <a:endParaRPr lang="en-US"/>
        </a:p>
      </dgm:t>
    </dgm:pt>
    <dgm:pt modelId="{EB9B5006-6881-4BEA-BCE0-87C1B1ADC5F6}">
      <dgm:prSet/>
      <dgm:spPr/>
      <dgm:t>
        <a:bodyPr/>
        <a:lstStyle/>
        <a:p>
          <a:r>
            <a:rPr lang="en-US">
              <a:latin typeface="Times New Roman" panose="02020603050405020304" pitchFamily="18" charset="0"/>
              <a:cs typeface="Times New Roman" panose="02020603050405020304" pitchFamily="18" charset="0"/>
            </a:rPr>
            <a:t>TABLEAU</a:t>
          </a:r>
        </a:p>
      </dgm:t>
    </dgm:pt>
    <dgm:pt modelId="{45EB7A60-72E8-4C16-A0BD-325345E38651}" type="parTrans" cxnId="{585FFD1F-8EF2-4021-90D5-670F3690CC88}">
      <dgm:prSet/>
      <dgm:spPr/>
      <dgm:t>
        <a:bodyPr/>
        <a:lstStyle/>
        <a:p>
          <a:endParaRPr lang="en-US">
            <a:latin typeface="Times New Roman" panose="02020603050405020304" pitchFamily="18" charset="0"/>
            <a:cs typeface="Times New Roman" panose="02020603050405020304" pitchFamily="18" charset="0"/>
          </a:endParaRPr>
        </a:p>
      </dgm:t>
    </dgm:pt>
    <dgm:pt modelId="{57AFB1A9-2248-4926-83F9-157DA59D3647}" type="sibTrans" cxnId="{585FFD1F-8EF2-4021-90D5-670F3690CC88}">
      <dgm:prSet/>
      <dgm:spPr/>
      <dgm:t>
        <a:bodyPr/>
        <a:lstStyle/>
        <a:p>
          <a:endParaRPr lang="en-US">
            <a:latin typeface="Times New Roman" panose="02020603050405020304" pitchFamily="18" charset="0"/>
            <a:cs typeface="Times New Roman" panose="02020603050405020304" pitchFamily="18" charset="0"/>
          </a:endParaRPr>
        </a:p>
      </dgm:t>
    </dgm:pt>
    <dgm:pt modelId="{9AA59FA9-D0EE-45AA-93B1-434115864295}">
      <dgm:prSet/>
      <dgm:spPr/>
      <dgm:t>
        <a:bodyPr/>
        <a:lstStyle/>
        <a:p>
          <a:r>
            <a:rPr lang="en-US">
              <a:latin typeface="Times New Roman" panose="02020603050405020304" pitchFamily="18" charset="0"/>
              <a:cs typeface="Times New Roman" panose="02020603050405020304" pitchFamily="18" charset="0"/>
            </a:rPr>
            <a:t>PYTHON</a:t>
          </a:r>
        </a:p>
      </dgm:t>
    </dgm:pt>
    <dgm:pt modelId="{308867C0-BA94-4D84-897A-49E17D67C5A5}" type="parTrans" cxnId="{BF74C492-4D89-4B19-B362-1E61AA43FC12}">
      <dgm:prSet/>
      <dgm:spPr/>
      <dgm:t>
        <a:bodyPr/>
        <a:lstStyle/>
        <a:p>
          <a:endParaRPr lang="en-US">
            <a:latin typeface="Times New Roman" panose="02020603050405020304" pitchFamily="18" charset="0"/>
            <a:cs typeface="Times New Roman" panose="02020603050405020304" pitchFamily="18" charset="0"/>
          </a:endParaRPr>
        </a:p>
      </dgm:t>
    </dgm:pt>
    <dgm:pt modelId="{A8523037-ED6D-4211-8EDF-FA8FF829F550}" type="sibTrans" cxnId="{BF74C492-4D89-4B19-B362-1E61AA43FC12}">
      <dgm:prSet/>
      <dgm:spPr/>
      <dgm:t>
        <a:bodyPr/>
        <a:lstStyle/>
        <a:p>
          <a:endParaRPr lang="en-US">
            <a:latin typeface="Times New Roman" panose="02020603050405020304" pitchFamily="18" charset="0"/>
            <a:cs typeface="Times New Roman" panose="02020603050405020304" pitchFamily="18" charset="0"/>
          </a:endParaRPr>
        </a:p>
      </dgm:t>
    </dgm:pt>
    <dgm:pt modelId="{74CAD17C-4E4B-A14F-BD5F-A0B5C8595294}">
      <dgm:prSet/>
      <dgm:spPr/>
      <dgm:t>
        <a:bodyPr/>
        <a:lstStyle/>
        <a:p>
          <a:r>
            <a:rPr lang="en-US">
              <a:latin typeface="Times New Roman" panose="02020603050405020304" pitchFamily="18" charset="0"/>
              <a:cs typeface="Times New Roman" panose="02020603050405020304" pitchFamily="18" charset="0"/>
            </a:rPr>
            <a:t>EXCEL</a:t>
          </a:r>
        </a:p>
      </dgm:t>
    </dgm:pt>
    <dgm:pt modelId="{8F1D38AF-5E20-2745-BA71-C2B159D21F7F}" type="parTrans" cxnId="{E123A8C5-EB7B-AC44-9D7A-EDDE8CD6BA28}">
      <dgm:prSet/>
      <dgm:spPr/>
      <dgm:t>
        <a:bodyPr/>
        <a:lstStyle/>
        <a:p>
          <a:endParaRPr lang="en-US"/>
        </a:p>
      </dgm:t>
    </dgm:pt>
    <dgm:pt modelId="{1F3438A1-A2FB-BB42-AC0B-353E2A451E6D}" type="sibTrans" cxnId="{E123A8C5-EB7B-AC44-9D7A-EDDE8CD6BA28}">
      <dgm:prSet/>
      <dgm:spPr/>
      <dgm:t>
        <a:bodyPr/>
        <a:lstStyle/>
        <a:p>
          <a:endParaRPr lang="en-US"/>
        </a:p>
      </dgm:t>
    </dgm:pt>
    <dgm:pt modelId="{2D432E67-F531-D247-BFE6-F609DBC6BD94}" type="pres">
      <dgm:prSet presAssocID="{515354F7-B7F6-49B8-8075-AF24EF400AB0}" presName="cycle" presStyleCnt="0">
        <dgm:presLayoutVars>
          <dgm:dir/>
          <dgm:resizeHandles val="exact"/>
        </dgm:presLayoutVars>
      </dgm:prSet>
      <dgm:spPr/>
    </dgm:pt>
    <dgm:pt modelId="{B9547C16-D859-AE4B-8114-5A503E5ECEF6}" type="pres">
      <dgm:prSet presAssocID="{EB9B5006-6881-4BEA-BCE0-87C1B1ADC5F6}" presName="dummy" presStyleCnt="0"/>
      <dgm:spPr/>
    </dgm:pt>
    <dgm:pt modelId="{C3D0303A-90C3-1948-A01B-72AF2F1D1D88}" type="pres">
      <dgm:prSet presAssocID="{EB9B5006-6881-4BEA-BCE0-87C1B1ADC5F6}" presName="node" presStyleLbl="revTx" presStyleIdx="0" presStyleCnt="3">
        <dgm:presLayoutVars>
          <dgm:bulletEnabled val="1"/>
        </dgm:presLayoutVars>
      </dgm:prSet>
      <dgm:spPr/>
    </dgm:pt>
    <dgm:pt modelId="{98C167FA-F9F3-F741-B1EB-E4ACA89B69C9}" type="pres">
      <dgm:prSet presAssocID="{57AFB1A9-2248-4926-83F9-157DA59D3647}" presName="sibTrans" presStyleLbl="node1" presStyleIdx="0" presStyleCnt="3"/>
      <dgm:spPr/>
    </dgm:pt>
    <dgm:pt modelId="{907FF124-9014-4540-8FFF-3196A9EC7CE3}" type="pres">
      <dgm:prSet presAssocID="{9AA59FA9-D0EE-45AA-93B1-434115864295}" presName="dummy" presStyleCnt="0"/>
      <dgm:spPr/>
    </dgm:pt>
    <dgm:pt modelId="{0E2CCE34-418B-684F-BB6E-91F7EC2F21C1}" type="pres">
      <dgm:prSet presAssocID="{9AA59FA9-D0EE-45AA-93B1-434115864295}" presName="node" presStyleLbl="revTx" presStyleIdx="1" presStyleCnt="3">
        <dgm:presLayoutVars>
          <dgm:bulletEnabled val="1"/>
        </dgm:presLayoutVars>
      </dgm:prSet>
      <dgm:spPr/>
    </dgm:pt>
    <dgm:pt modelId="{E9153511-6721-8544-8DB1-14B6006B46ED}" type="pres">
      <dgm:prSet presAssocID="{A8523037-ED6D-4211-8EDF-FA8FF829F550}" presName="sibTrans" presStyleLbl="node1" presStyleIdx="1" presStyleCnt="3"/>
      <dgm:spPr/>
    </dgm:pt>
    <dgm:pt modelId="{087FF9B1-114D-9442-BAFE-EBCC0DE01CA5}" type="pres">
      <dgm:prSet presAssocID="{74CAD17C-4E4B-A14F-BD5F-A0B5C8595294}" presName="dummy" presStyleCnt="0"/>
      <dgm:spPr/>
    </dgm:pt>
    <dgm:pt modelId="{99AE15CF-DEFF-D047-BFD5-6B995DE13546}" type="pres">
      <dgm:prSet presAssocID="{74CAD17C-4E4B-A14F-BD5F-A0B5C8595294}" presName="node" presStyleLbl="revTx" presStyleIdx="2" presStyleCnt="3">
        <dgm:presLayoutVars>
          <dgm:bulletEnabled val="1"/>
        </dgm:presLayoutVars>
      </dgm:prSet>
      <dgm:spPr/>
    </dgm:pt>
    <dgm:pt modelId="{AAB25DED-47CF-2A43-AA42-3DEC062C34E1}" type="pres">
      <dgm:prSet presAssocID="{1F3438A1-A2FB-BB42-AC0B-353E2A451E6D}" presName="sibTrans" presStyleLbl="node1" presStyleIdx="2" presStyleCnt="3"/>
      <dgm:spPr/>
    </dgm:pt>
  </dgm:ptLst>
  <dgm:cxnLst>
    <dgm:cxn modelId="{DC53381B-7FA7-7E45-9DEF-39BA6A919699}" type="presOf" srcId="{A8523037-ED6D-4211-8EDF-FA8FF829F550}" destId="{E9153511-6721-8544-8DB1-14B6006B46ED}" srcOrd="0" destOrd="0" presId="urn:microsoft.com/office/officeart/2005/8/layout/cycle1"/>
    <dgm:cxn modelId="{585FFD1F-8EF2-4021-90D5-670F3690CC88}" srcId="{515354F7-B7F6-49B8-8075-AF24EF400AB0}" destId="{EB9B5006-6881-4BEA-BCE0-87C1B1ADC5F6}" srcOrd="0" destOrd="0" parTransId="{45EB7A60-72E8-4C16-A0BD-325345E38651}" sibTransId="{57AFB1A9-2248-4926-83F9-157DA59D3647}"/>
    <dgm:cxn modelId="{D5C4B429-B450-994B-83ED-CD962850B32E}" type="presOf" srcId="{515354F7-B7F6-49B8-8075-AF24EF400AB0}" destId="{2D432E67-F531-D247-BFE6-F609DBC6BD94}" srcOrd="0" destOrd="0" presId="urn:microsoft.com/office/officeart/2005/8/layout/cycle1"/>
    <dgm:cxn modelId="{07C73546-08CA-C542-A3F2-D7E53030A33D}" type="presOf" srcId="{1F3438A1-A2FB-BB42-AC0B-353E2A451E6D}" destId="{AAB25DED-47CF-2A43-AA42-3DEC062C34E1}" srcOrd="0" destOrd="0" presId="urn:microsoft.com/office/officeart/2005/8/layout/cycle1"/>
    <dgm:cxn modelId="{B3442D69-F5F7-BE47-8D8F-969A81CA2D61}" type="presOf" srcId="{9AA59FA9-D0EE-45AA-93B1-434115864295}" destId="{0E2CCE34-418B-684F-BB6E-91F7EC2F21C1}" srcOrd="0" destOrd="0" presId="urn:microsoft.com/office/officeart/2005/8/layout/cycle1"/>
    <dgm:cxn modelId="{413FDD75-FB65-E34C-A405-BFEDA0932948}" type="presOf" srcId="{EB9B5006-6881-4BEA-BCE0-87C1B1ADC5F6}" destId="{C3D0303A-90C3-1948-A01B-72AF2F1D1D88}" srcOrd="0" destOrd="0" presId="urn:microsoft.com/office/officeart/2005/8/layout/cycle1"/>
    <dgm:cxn modelId="{BF74C492-4D89-4B19-B362-1E61AA43FC12}" srcId="{515354F7-B7F6-49B8-8075-AF24EF400AB0}" destId="{9AA59FA9-D0EE-45AA-93B1-434115864295}" srcOrd="1" destOrd="0" parTransId="{308867C0-BA94-4D84-897A-49E17D67C5A5}" sibTransId="{A8523037-ED6D-4211-8EDF-FA8FF829F550}"/>
    <dgm:cxn modelId="{8F26A694-5B9C-5045-B025-3426B7FB024A}" type="presOf" srcId="{57AFB1A9-2248-4926-83F9-157DA59D3647}" destId="{98C167FA-F9F3-F741-B1EB-E4ACA89B69C9}" srcOrd="0" destOrd="0" presId="urn:microsoft.com/office/officeart/2005/8/layout/cycle1"/>
    <dgm:cxn modelId="{5408E8A3-9094-D64F-B2AD-AF06252C375A}" type="presOf" srcId="{74CAD17C-4E4B-A14F-BD5F-A0B5C8595294}" destId="{99AE15CF-DEFF-D047-BFD5-6B995DE13546}" srcOrd="0" destOrd="0" presId="urn:microsoft.com/office/officeart/2005/8/layout/cycle1"/>
    <dgm:cxn modelId="{E123A8C5-EB7B-AC44-9D7A-EDDE8CD6BA28}" srcId="{515354F7-B7F6-49B8-8075-AF24EF400AB0}" destId="{74CAD17C-4E4B-A14F-BD5F-A0B5C8595294}" srcOrd="2" destOrd="0" parTransId="{8F1D38AF-5E20-2745-BA71-C2B159D21F7F}" sibTransId="{1F3438A1-A2FB-BB42-AC0B-353E2A451E6D}"/>
    <dgm:cxn modelId="{A860C740-C2EB-0A44-B407-765102FE1517}" type="presParOf" srcId="{2D432E67-F531-D247-BFE6-F609DBC6BD94}" destId="{B9547C16-D859-AE4B-8114-5A503E5ECEF6}" srcOrd="0" destOrd="0" presId="urn:microsoft.com/office/officeart/2005/8/layout/cycle1"/>
    <dgm:cxn modelId="{A43981DD-BBFD-664B-8D96-B15B197F3426}" type="presParOf" srcId="{2D432E67-F531-D247-BFE6-F609DBC6BD94}" destId="{C3D0303A-90C3-1948-A01B-72AF2F1D1D88}" srcOrd="1" destOrd="0" presId="urn:microsoft.com/office/officeart/2005/8/layout/cycle1"/>
    <dgm:cxn modelId="{402160B4-CA0D-D74F-8E7B-9ADF42FD9AB0}" type="presParOf" srcId="{2D432E67-F531-D247-BFE6-F609DBC6BD94}" destId="{98C167FA-F9F3-F741-B1EB-E4ACA89B69C9}" srcOrd="2" destOrd="0" presId="urn:microsoft.com/office/officeart/2005/8/layout/cycle1"/>
    <dgm:cxn modelId="{13865470-36C6-4945-BA7C-021E83306577}" type="presParOf" srcId="{2D432E67-F531-D247-BFE6-F609DBC6BD94}" destId="{907FF124-9014-4540-8FFF-3196A9EC7CE3}" srcOrd="3" destOrd="0" presId="urn:microsoft.com/office/officeart/2005/8/layout/cycle1"/>
    <dgm:cxn modelId="{73C399EB-462F-4344-B3D3-9AF29BFCB451}" type="presParOf" srcId="{2D432E67-F531-D247-BFE6-F609DBC6BD94}" destId="{0E2CCE34-418B-684F-BB6E-91F7EC2F21C1}" srcOrd="4" destOrd="0" presId="urn:microsoft.com/office/officeart/2005/8/layout/cycle1"/>
    <dgm:cxn modelId="{55453FB6-86BC-7845-83CA-1E5FBDA4D399}" type="presParOf" srcId="{2D432E67-F531-D247-BFE6-F609DBC6BD94}" destId="{E9153511-6721-8544-8DB1-14B6006B46ED}" srcOrd="5" destOrd="0" presId="urn:microsoft.com/office/officeart/2005/8/layout/cycle1"/>
    <dgm:cxn modelId="{ED07CAE3-72F9-374C-A0BF-84BACEDF6186}" type="presParOf" srcId="{2D432E67-F531-D247-BFE6-F609DBC6BD94}" destId="{087FF9B1-114D-9442-BAFE-EBCC0DE01CA5}" srcOrd="6" destOrd="0" presId="urn:microsoft.com/office/officeart/2005/8/layout/cycle1"/>
    <dgm:cxn modelId="{95E5EAB9-465F-EC4D-AB65-7BC45B2C40BC}" type="presParOf" srcId="{2D432E67-F531-D247-BFE6-F609DBC6BD94}" destId="{99AE15CF-DEFF-D047-BFD5-6B995DE13546}" srcOrd="7" destOrd="0" presId="urn:microsoft.com/office/officeart/2005/8/layout/cycle1"/>
    <dgm:cxn modelId="{EE043942-8423-ED40-8367-A322A7E4F3F2}" type="presParOf" srcId="{2D432E67-F531-D247-BFE6-F609DBC6BD94}" destId="{AAB25DED-47CF-2A43-AA42-3DEC062C34E1}" srcOrd="8" destOrd="0" presId="urn:microsoft.com/office/officeart/2005/8/layout/cycle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5CB99EE-8618-4EA9-8866-CE17D74859C8}" type="doc">
      <dgm:prSet loTypeId="urn:microsoft.com/office/officeart/2018/2/layout/IconLabelDescriptionList" loCatId="icon" qsTypeId="urn:microsoft.com/office/officeart/2005/8/quickstyle/simple1" qsCatId="simple" csTypeId="urn:microsoft.com/office/officeart/2005/8/colors/colorful1" csCatId="colorful" phldr="1"/>
      <dgm:spPr/>
      <dgm:t>
        <a:bodyPr/>
        <a:lstStyle/>
        <a:p>
          <a:endParaRPr lang="en-US"/>
        </a:p>
      </dgm:t>
    </dgm:pt>
    <dgm:pt modelId="{14716ECE-3A1D-479E-85C9-2A4722F7598C}">
      <dgm:prSet/>
      <dgm:spPr/>
      <dgm:t>
        <a:bodyPr/>
        <a:lstStyle/>
        <a:p>
          <a:pPr>
            <a:lnSpc>
              <a:spcPct val="100000"/>
            </a:lnSpc>
            <a:defRPr b="1"/>
          </a:pPr>
          <a:r>
            <a:rPr lang="en-US"/>
            <a:t>DATA FORMATTING</a:t>
          </a:r>
        </a:p>
      </dgm:t>
    </dgm:pt>
    <dgm:pt modelId="{0613BDA7-F010-4A35-97F8-F71B007AD0E5}" type="parTrans" cxnId="{4F16A17A-E45A-4EEF-9C78-9E7ADCE6A1E6}">
      <dgm:prSet/>
      <dgm:spPr/>
      <dgm:t>
        <a:bodyPr/>
        <a:lstStyle/>
        <a:p>
          <a:endParaRPr lang="en-US"/>
        </a:p>
      </dgm:t>
    </dgm:pt>
    <dgm:pt modelId="{85D1EA1F-D92A-419B-BB27-8DB342ADEAD4}" type="sibTrans" cxnId="{4F16A17A-E45A-4EEF-9C78-9E7ADCE6A1E6}">
      <dgm:prSet/>
      <dgm:spPr/>
      <dgm:t>
        <a:bodyPr/>
        <a:lstStyle/>
        <a:p>
          <a:endParaRPr lang="en-US"/>
        </a:p>
      </dgm:t>
    </dgm:pt>
    <dgm:pt modelId="{8172A229-CDE4-4C8A-84A8-642F16CDAA3C}">
      <dgm:prSet/>
      <dgm:spPr/>
      <dgm:t>
        <a:bodyPr/>
        <a:lstStyle/>
        <a:p>
          <a:pPr>
            <a:lnSpc>
              <a:spcPct val="100000"/>
            </a:lnSpc>
          </a:pPr>
          <a:r>
            <a:rPr lang="en-US">
              <a:latin typeface="Times New Roman"/>
              <a:cs typeface="Times New Roman"/>
            </a:rPr>
            <a:t>Unit level of analysis – Individual</a:t>
          </a:r>
        </a:p>
      </dgm:t>
    </dgm:pt>
    <dgm:pt modelId="{EFE49B29-164F-4841-8112-5FD108F8B8C8}" type="parTrans" cxnId="{413EAE59-7611-4E21-BC32-0B67CC28FDDF}">
      <dgm:prSet/>
      <dgm:spPr/>
      <dgm:t>
        <a:bodyPr/>
        <a:lstStyle/>
        <a:p>
          <a:endParaRPr lang="en-US"/>
        </a:p>
      </dgm:t>
    </dgm:pt>
    <dgm:pt modelId="{C8707592-4BDA-4800-9874-A5C3FE6C15E7}" type="sibTrans" cxnId="{413EAE59-7611-4E21-BC32-0B67CC28FDDF}">
      <dgm:prSet/>
      <dgm:spPr/>
      <dgm:t>
        <a:bodyPr/>
        <a:lstStyle/>
        <a:p>
          <a:endParaRPr lang="en-US"/>
        </a:p>
      </dgm:t>
    </dgm:pt>
    <dgm:pt modelId="{F82F01DB-1A78-4C05-9E26-A3E33EBF2218}">
      <dgm:prSet/>
      <dgm:spPr/>
      <dgm:t>
        <a:bodyPr/>
        <a:lstStyle/>
        <a:p>
          <a:pPr>
            <a:lnSpc>
              <a:spcPct val="100000"/>
            </a:lnSpc>
            <a:defRPr b="1"/>
          </a:pPr>
          <a:r>
            <a:rPr lang="en-US"/>
            <a:t>DATA PROFILING</a:t>
          </a:r>
        </a:p>
      </dgm:t>
    </dgm:pt>
    <dgm:pt modelId="{802F6983-F024-45B7-8143-ED3E541B4ACB}" type="parTrans" cxnId="{DF613DCC-215A-4FD2-976E-CA3543DA3388}">
      <dgm:prSet/>
      <dgm:spPr/>
      <dgm:t>
        <a:bodyPr/>
        <a:lstStyle/>
        <a:p>
          <a:endParaRPr lang="en-US"/>
        </a:p>
      </dgm:t>
    </dgm:pt>
    <dgm:pt modelId="{721AA49D-741A-4955-B523-403723E1678B}" type="sibTrans" cxnId="{DF613DCC-215A-4FD2-976E-CA3543DA3388}">
      <dgm:prSet/>
      <dgm:spPr/>
      <dgm:t>
        <a:bodyPr/>
        <a:lstStyle/>
        <a:p>
          <a:endParaRPr lang="en-US"/>
        </a:p>
      </dgm:t>
    </dgm:pt>
    <dgm:pt modelId="{F624D1FC-B611-4843-8D6F-C27323E5FD08}">
      <dgm:prSet/>
      <dgm:spPr/>
      <dgm:t>
        <a:bodyPr/>
        <a:lstStyle/>
        <a:p>
          <a:pPr>
            <a:lnSpc>
              <a:spcPct val="100000"/>
            </a:lnSpc>
          </a:pPr>
          <a:r>
            <a:rPr lang="en-US">
              <a:latin typeface="Times New Roman"/>
              <a:cs typeface="Times New Roman"/>
            </a:rPr>
            <a:t>Understanding the data </a:t>
          </a:r>
        </a:p>
      </dgm:t>
    </dgm:pt>
    <dgm:pt modelId="{A6AE0B1A-521E-4475-ADA8-1BD7434EEB09}" type="parTrans" cxnId="{92792828-C1DC-4469-A805-4585D69EEB83}">
      <dgm:prSet/>
      <dgm:spPr/>
      <dgm:t>
        <a:bodyPr/>
        <a:lstStyle/>
        <a:p>
          <a:endParaRPr lang="en-US"/>
        </a:p>
      </dgm:t>
    </dgm:pt>
    <dgm:pt modelId="{0F607733-DF66-4C93-8850-CFA272D55767}" type="sibTrans" cxnId="{92792828-C1DC-4469-A805-4585D69EEB83}">
      <dgm:prSet/>
      <dgm:spPr/>
      <dgm:t>
        <a:bodyPr/>
        <a:lstStyle/>
        <a:p>
          <a:endParaRPr lang="en-US"/>
        </a:p>
      </dgm:t>
    </dgm:pt>
    <dgm:pt modelId="{1F3AB3B8-F271-48BB-BDAB-F0F07CE938E9}">
      <dgm:prSet/>
      <dgm:spPr/>
      <dgm:t>
        <a:bodyPr/>
        <a:lstStyle/>
        <a:p>
          <a:pPr>
            <a:lnSpc>
              <a:spcPct val="100000"/>
            </a:lnSpc>
            <a:defRPr b="1"/>
          </a:pPr>
          <a:r>
            <a:rPr lang="en-US"/>
            <a:t>DATA CLEANING</a:t>
          </a:r>
        </a:p>
      </dgm:t>
    </dgm:pt>
    <dgm:pt modelId="{60BECC56-960B-41AC-B227-9E1299DCEE0F}" type="parTrans" cxnId="{FF18B83D-D3F0-4155-9F9A-417F106ABE46}">
      <dgm:prSet/>
      <dgm:spPr/>
      <dgm:t>
        <a:bodyPr/>
        <a:lstStyle/>
        <a:p>
          <a:endParaRPr lang="en-US"/>
        </a:p>
      </dgm:t>
    </dgm:pt>
    <dgm:pt modelId="{BE4560A6-68A8-4849-8570-2BF6F4CD3D6C}" type="sibTrans" cxnId="{FF18B83D-D3F0-4155-9F9A-417F106ABE46}">
      <dgm:prSet/>
      <dgm:spPr/>
      <dgm:t>
        <a:bodyPr/>
        <a:lstStyle/>
        <a:p>
          <a:endParaRPr lang="en-US"/>
        </a:p>
      </dgm:t>
    </dgm:pt>
    <dgm:pt modelId="{353AFC19-6645-4E8A-9128-A7BB79C4059D}">
      <dgm:prSet/>
      <dgm:spPr/>
      <dgm:t>
        <a:bodyPr/>
        <a:lstStyle/>
        <a:p>
          <a:pPr>
            <a:lnSpc>
              <a:spcPct val="100000"/>
            </a:lnSpc>
          </a:pPr>
          <a:r>
            <a:rPr lang="en-US">
              <a:latin typeface="Times New Roman"/>
              <a:cs typeface="Times New Roman"/>
            </a:rPr>
            <a:t>Removal of null values</a:t>
          </a:r>
        </a:p>
      </dgm:t>
    </dgm:pt>
    <dgm:pt modelId="{C18CF534-B94E-4185-84CA-7E207BADE46B}" type="parTrans" cxnId="{6C61328F-11DC-4B1A-9EEC-37E9EF83ABAC}">
      <dgm:prSet/>
      <dgm:spPr/>
      <dgm:t>
        <a:bodyPr/>
        <a:lstStyle/>
        <a:p>
          <a:endParaRPr lang="en-US"/>
        </a:p>
      </dgm:t>
    </dgm:pt>
    <dgm:pt modelId="{52E2A7CA-AC67-46DB-A7AB-04825631356B}" type="sibTrans" cxnId="{6C61328F-11DC-4B1A-9EEC-37E9EF83ABAC}">
      <dgm:prSet/>
      <dgm:spPr/>
      <dgm:t>
        <a:bodyPr/>
        <a:lstStyle/>
        <a:p>
          <a:endParaRPr lang="en-US"/>
        </a:p>
      </dgm:t>
    </dgm:pt>
    <dgm:pt modelId="{D2DEAA00-B1C6-4B3F-BD40-58AD9D259800}">
      <dgm:prSet/>
      <dgm:spPr/>
      <dgm:t>
        <a:bodyPr/>
        <a:lstStyle/>
        <a:p>
          <a:pPr>
            <a:lnSpc>
              <a:spcPct val="100000"/>
            </a:lnSpc>
          </a:pPr>
          <a:r>
            <a:rPr lang="en-US">
              <a:latin typeface="Times New Roman"/>
              <a:cs typeface="Times New Roman"/>
            </a:rPr>
            <a:t>Impute missing values</a:t>
          </a:r>
        </a:p>
      </dgm:t>
    </dgm:pt>
    <dgm:pt modelId="{29ECEAF8-FDD2-430B-8975-6AE70CDE55F1}" type="parTrans" cxnId="{116DE382-98BC-4D9B-90C1-DA53FE085555}">
      <dgm:prSet/>
      <dgm:spPr/>
      <dgm:t>
        <a:bodyPr/>
        <a:lstStyle/>
        <a:p>
          <a:endParaRPr lang="en-US"/>
        </a:p>
      </dgm:t>
    </dgm:pt>
    <dgm:pt modelId="{4F0EF9EA-B54E-4CAE-8DE6-DC0296699DDF}" type="sibTrans" cxnId="{116DE382-98BC-4D9B-90C1-DA53FE085555}">
      <dgm:prSet/>
      <dgm:spPr/>
      <dgm:t>
        <a:bodyPr/>
        <a:lstStyle/>
        <a:p>
          <a:endParaRPr lang="en-US"/>
        </a:p>
      </dgm:t>
    </dgm:pt>
    <dgm:pt modelId="{3BB85CEC-5589-4627-94E8-6858F1D3F8FE}">
      <dgm:prSet/>
      <dgm:spPr/>
      <dgm:t>
        <a:bodyPr/>
        <a:lstStyle/>
        <a:p>
          <a:pPr>
            <a:lnSpc>
              <a:spcPct val="100000"/>
            </a:lnSpc>
          </a:pPr>
          <a:r>
            <a:rPr lang="en-US">
              <a:latin typeface="Times New Roman"/>
              <a:cs typeface="Times New Roman"/>
            </a:rPr>
            <a:t>Feature Engineering (COUNT)</a:t>
          </a:r>
        </a:p>
      </dgm:t>
    </dgm:pt>
    <dgm:pt modelId="{0518815F-00AA-4F88-9C77-1392FE23DAF0}" type="parTrans" cxnId="{33C59F1D-89E7-42FF-A497-8196A4B4F5EB}">
      <dgm:prSet/>
      <dgm:spPr/>
      <dgm:t>
        <a:bodyPr/>
        <a:lstStyle/>
        <a:p>
          <a:endParaRPr lang="en-US"/>
        </a:p>
      </dgm:t>
    </dgm:pt>
    <dgm:pt modelId="{09C0FCDA-C672-40F3-8B6A-978050F315ED}" type="sibTrans" cxnId="{33C59F1D-89E7-42FF-A497-8196A4B4F5EB}">
      <dgm:prSet/>
      <dgm:spPr/>
      <dgm:t>
        <a:bodyPr/>
        <a:lstStyle/>
        <a:p>
          <a:endParaRPr lang="en-US"/>
        </a:p>
      </dgm:t>
    </dgm:pt>
    <dgm:pt modelId="{6EC86990-5339-4538-B390-257023225CDF}">
      <dgm:prSet phldr="0"/>
      <dgm:spPr/>
      <dgm:t>
        <a:bodyPr/>
        <a:lstStyle/>
        <a:p>
          <a:pPr>
            <a:lnSpc>
              <a:spcPct val="100000"/>
            </a:lnSpc>
          </a:pPr>
          <a:r>
            <a:rPr lang="en-US" b="0">
              <a:latin typeface="Times New Roman"/>
              <a:cs typeface="Times New Roman"/>
            </a:rPr>
            <a:t>Structured Data – Primary dataset</a:t>
          </a:r>
        </a:p>
      </dgm:t>
    </dgm:pt>
    <dgm:pt modelId="{0C3812AA-A90A-4709-BDE5-1D87F95666E3}" type="parTrans" cxnId="{E3CA99F5-C2CB-445E-A727-5F6712C4D1ED}">
      <dgm:prSet/>
      <dgm:spPr/>
    </dgm:pt>
    <dgm:pt modelId="{46BC01BE-0742-43FB-A072-5437B10CBF15}" type="sibTrans" cxnId="{E3CA99F5-C2CB-445E-A727-5F6712C4D1ED}">
      <dgm:prSet/>
      <dgm:spPr/>
    </dgm:pt>
    <dgm:pt modelId="{049550AE-BC3D-4A2E-8AA0-610B73BC983E}">
      <dgm:prSet phldr="0"/>
      <dgm:spPr/>
      <dgm:t>
        <a:bodyPr/>
        <a:lstStyle/>
        <a:p>
          <a:pPr>
            <a:lnSpc>
              <a:spcPct val="100000"/>
            </a:lnSpc>
          </a:pPr>
          <a:r>
            <a:rPr lang="en-US" b="0">
              <a:latin typeface="Times New Roman"/>
              <a:cs typeface="Times New Roman"/>
            </a:rPr>
            <a:t>Unstructured Data – Secondary Dataset</a:t>
          </a:r>
        </a:p>
      </dgm:t>
    </dgm:pt>
    <dgm:pt modelId="{5284D4FE-F542-440F-B62E-80E1EEF69FF9}" type="parTrans" cxnId="{B1BA32E7-F864-4D54-BB09-549C1009DECF}">
      <dgm:prSet/>
      <dgm:spPr/>
    </dgm:pt>
    <dgm:pt modelId="{593917B4-8919-405C-A577-DB8F313BF336}" type="sibTrans" cxnId="{B1BA32E7-F864-4D54-BB09-549C1009DECF}">
      <dgm:prSet/>
      <dgm:spPr/>
    </dgm:pt>
    <dgm:pt modelId="{B887200C-ABDF-4AAB-9236-0E9E11AFE39E}" type="pres">
      <dgm:prSet presAssocID="{35CB99EE-8618-4EA9-8866-CE17D74859C8}" presName="root" presStyleCnt="0">
        <dgm:presLayoutVars>
          <dgm:dir/>
          <dgm:resizeHandles val="exact"/>
        </dgm:presLayoutVars>
      </dgm:prSet>
      <dgm:spPr/>
    </dgm:pt>
    <dgm:pt modelId="{7B5DD4B8-C77E-4548-9051-109AE7631E3F}" type="pres">
      <dgm:prSet presAssocID="{14716ECE-3A1D-479E-85C9-2A4722F7598C}" presName="compNode" presStyleCnt="0"/>
      <dgm:spPr/>
    </dgm:pt>
    <dgm:pt modelId="{59689982-AA85-480C-A58D-4BEB1AED00C6}" type="pres">
      <dgm:prSet presAssocID="{14716ECE-3A1D-479E-85C9-2A4722F7598C}"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Bar chart"/>
        </a:ext>
      </dgm:extLst>
    </dgm:pt>
    <dgm:pt modelId="{DB8B040E-C407-4CC6-A11C-59EFFD0E11B0}" type="pres">
      <dgm:prSet presAssocID="{14716ECE-3A1D-479E-85C9-2A4722F7598C}" presName="iconSpace" presStyleCnt="0"/>
      <dgm:spPr/>
    </dgm:pt>
    <dgm:pt modelId="{1C20B5B5-3956-488E-ABA9-E9ED5D165495}" type="pres">
      <dgm:prSet presAssocID="{14716ECE-3A1D-479E-85C9-2A4722F7598C}" presName="parTx" presStyleLbl="revTx" presStyleIdx="0" presStyleCnt="6">
        <dgm:presLayoutVars>
          <dgm:chMax val="0"/>
          <dgm:chPref val="0"/>
        </dgm:presLayoutVars>
      </dgm:prSet>
      <dgm:spPr/>
    </dgm:pt>
    <dgm:pt modelId="{AEBD03B0-1CD9-44D3-8BA1-6DE8C0CD9540}" type="pres">
      <dgm:prSet presAssocID="{14716ECE-3A1D-479E-85C9-2A4722F7598C}" presName="txSpace" presStyleCnt="0"/>
      <dgm:spPr/>
    </dgm:pt>
    <dgm:pt modelId="{EACFB081-05C7-4295-879A-64C03632B7FC}" type="pres">
      <dgm:prSet presAssocID="{14716ECE-3A1D-479E-85C9-2A4722F7598C}" presName="desTx" presStyleLbl="revTx" presStyleIdx="1" presStyleCnt="6">
        <dgm:presLayoutVars/>
      </dgm:prSet>
      <dgm:spPr/>
    </dgm:pt>
    <dgm:pt modelId="{140F0C88-9509-4D85-AD2F-99A6B62951A7}" type="pres">
      <dgm:prSet presAssocID="{85D1EA1F-D92A-419B-BB27-8DB342ADEAD4}" presName="sibTrans" presStyleCnt="0"/>
      <dgm:spPr/>
    </dgm:pt>
    <dgm:pt modelId="{E749D529-7044-43E2-9A2D-74CAF54ECEF1}" type="pres">
      <dgm:prSet presAssocID="{F82F01DB-1A78-4C05-9E26-A3E33EBF2218}" presName="compNode" presStyleCnt="0"/>
      <dgm:spPr/>
    </dgm:pt>
    <dgm:pt modelId="{5DF54523-5452-4FEA-8565-CDAC7B9BCB35}" type="pres">
      <dgm:prSet presAssocID="{F82F01DB-1A78-4C05-9E26-A3E33EBF2218}"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Database"/>
        </a:ext>
      </dgm:extLst>
    </dgm:pt>
    <dgm:pt modelId="{CB374852-32AD-42F5-B955-ADCB222CA7B3}" type="pres">
      <dgm:prSet presAssocID="{F82F01DB-1A78-4C05-9E26-A3E33EBF2218}" presName="iconSpace" presStyleCnt="0"/>
      <dgm:spPr/>
    </dgm:pt>
    <dgm:pt modelId="{E72033B8-5B7C-434A-8067-ABB8AE8AD090}" type="pres">
      <dgm:prSet presAssocID="{F82F01DB-1A78-4C05-9E26-A3E33EBF2218}" presName="parTx" presStyleLbl="revTx" presStyleIdx="2" presStyleCnt="6">
        <dgm:presLayoutVars>
          <dgm:chMax val="0"/>
          <dgm:chPref val="0"/>
        </dgm:presLayoutVars>
      </dgm:prSet>
      <dgm:spPr/>
    </dgm:pt>
    <dgm:pt modelId="{DD3DADB4-2418-4D87-9C8C-55730CA80F6D}" type="pres">
      <dgm:prSet presAssocID="{F82F01DB-1A78-4C05-9E26-A3E33EBF2218}" presName="txSpace" presStyleCnt="0"/>
      <dgm:spPr/>
    </dgm:pt>
    <dgm:pt modelId="{3432C1E3-F7E8-4E62-84DA-19F92071C1DE}" type="pres">
      <dgm:prSet presAssocID="{F82F01DB-1A78-4C05-9E26-A3E33EBF2218}" presName="desTx" presStyleLbl="revTx" presStyleIdx="3" presStyleCnt="6">
        <dgm:presLayoutVars/>
      </dgm:prSet>
      <dgm:spPr/>
    </dgm:pt>
    <dgm:pt modelId="{AFF7B882-3AA2-423B-A1AF-447F2479F6BA}" type="pres">
      <dgm:prSet presAssocID="{721AA49D-741A-4955-B523-403723E1678B}" presName="sibTrans" presStyleCnt="0"/>
      <dgm:spPr/>
    </dgm:pt>
    <dgm:pt modelId="{FA7E3777-60DF-4247-9764-381CC5BFBB41}" type="pres">
      <dgm:prSet presAssocID="{1F3AB3B8-F271-48BB-BDAB-F0F07CE938E9}" presName="compNode" presStyleCnt="0"/>
      <dgm:spPr/>
    </dgm:pt>
    <dgm:pt modelId="{57198A7C-40EA-49F7-8369-60AC32C896E6}" type="pres">
      <dgm:prSet presAssocID="{1F3AB3B8-F271-48BB-BDAB-F0F07CE938E9}"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Filter"/>
        </a:ext>
      </dgm:extLst>
    </dgm:pt>
    <dgm:pt modelId="{BB71DCF8-5C6B-4212-A035-1C49BB4980A9}" type="pres">
      <dgm:prSet presAssocID="{1F3AB3B8-F271-48BB-BDAB-F0F07CE938E9}" presName="iconSpace" presStyleCnt="0"/>
      <dgm:spPr/>
    </dgm:pt>
    <dgm:pt modelId="{D288A62F-BFB8-4FC1-938C-D25FA4E11FF1}" type="pres">
      <dgm:prSet presAssocID="{1F3AB3B8-F271-48BB-BDAB-F0F07CE938E9}" presName="parTx" presStyleLbl="revTx" presStyleIdx="4" presStyleCnt="6">
        <dgm:presLayoutVars>
          <dgm:chMax val="0"/>
          <dgm:chPref val="0"/>
        </dgm:presLayoutVars>
      </dgm:prSet>
      <dgm:spPr/>
    </dgm:pt>
    <dgm:pt modelId="{DF63E424-F0CC-48CD-A790-17B0D1BCF707}" type="pres">
      <dgm:prSet presAssocID="{1F3AB3B8-F271-48BB-BDAB-F0F07CE938E9}" presName="txSpace" presStyleCnt="0"/>
      <dgm:spPr/>
    </dgm:pt>
    <dgm:pt modelId="{295AB24E-AAFA-4FE1-879A-596DB3D2CB57}" type="pres">
      <dgm:prSet presAssocID="{1F3AB3B8-F271-48BB-BDAB-F0F07CE938E9}" presName="desTx" presStyleLbl="revTx" presStyleIdx="5" presStyleCnt="6">
        <dgm:presLayoutVars/>
      </dgm:prSet>
      <dgm:spPr/>
    </dgm:pt>
  </dgm:ptLst>
  <dgm:cxnLst>
    <dgm:cxn modelId="{6C0B8313-83BF-4214-8107-38A9D3DC1F98}" type="presOf" srcId="{F82F01DB-1A78-4C05-9E26-A3E33EBF2218}" destId="{E72033B8-5B7C-434A-8067-ABB8AE8AD090}" srcOrd="0" destOrd="0" presId="urn:microsoft.com/office/officeart/2018/2/layout/IconLabelDescriptionList"/>
    <dgm:cxn modelId="{38FDE814-A73F-43FD-9C21-58848C0AC2D8}" type="presOf" srcId="{8172A229-CDE4-4C8A-84A8-642F16CDAA3C}" destId="{EACFB081-05C7-4295-879A-64C03632B7FC}" srcOrd="0" destOrd="0" presId="urn:microsoft.com/office/officeart/2018/2/layout/IconLabelDescriptionList"/>
    <dgm:cxn modelId="{33C59F1D-89E7-42FF-A497-8196A4B4F5EB}" srcId="{1F3AB3B8-F271-48BB-BDAB-F0F07CE938E9}" destId="{3BB85CEC-5589-4627-94E8-6858F1D3F8FE}" srcOrd="2" destOrd="0" parTransId="{0518815F-00AA-4F88-9C77-1392FE23DAF0}" sibTransId="{09C0FCDA-C672-40F3-8B6A-978050F315ED}"/>
    <dgm:cxn modelId="{92792828-C1DC-4469-A805-4585D69EEB83}" srcId="{F82F01DB-1A78-4C05-9E26-A3E33EBF2218}" destId="{F624D1FC-B611-4843-8D6F-C27323E5FD08}" srcOrd="0" destOrd="0" parTransId="{A6AE0B1A-521E-4475-ADA8-1BD7434EEB09}" sibTransId="{0F607733-DF66-4C93-8850-CFA272D55767}"/>
    <dgm:cxn modelId="{FF18B83D-D3F0-4155-9F9A-417F106ABE46}" srcId="{35CB99EE-8618-4EA9-8866-CE17D74859C8}" destId="{1F3AB3B8-F271-48BB-BDAB-F0F07CE938E9}" srcOrd="2" destOrd="0" parTransId="{60BECC56-960B-41AC-B227-9E1299DCEE0F}" sibTransId="{BE4560A6-68A8-4849-8570-2BF6F4CD3D6C}"/>
    <dgm:cxn modelId="{1AC9D55C-F6B2-4B29-B2E9-80E2C22747E0}" type="presOf" srcId="{1F3AB3B8-F271-48BB-BDAB-F0F07CE938E9}" destId="{D288A62F-BFB8-4FC1-938C-D25FA4E11FF1}" srcOrd="0" destOrd="0" presId="urn:microsoft.com/office/officeart/2018/2/layout/IconLabelDescriptionList"/>
    <dgm:cxn modelId="{DDBF8067-B663-4400-B18E-5E1B075E4861}" type="presOf" srcId="{049550AE-BC3D-4A2E-8AA0-610B73BC983E}" destId="{EACFB081-05C7-4295-879A-64C03632B7FC}" srcOrd="0" destOrd="2" presId="urn:microsoft.com/office/officeart/2018/2/layout/IconLabelDescriptionList"/>
    <dgm:cxn modelId="{E92F5B6A-5EC5-49AE-ABAF-24B414F5CB58}" type="presOf" srcId="{D2DEAA00-B1C6-4B3F-BD40-58AD9D259800}" destId="{295AB24E-AAFA-4FE1-879A-596DB3D2CB57}" srcOrd="0" destOrd="1" presId="urn:microsoft.com/office/officeart/2018/2/layout/IconLabelDescriptionList"/>
    <dgm:cxn modelId="{80793172-F808-4B6A-9BB9-BB9249BD008F}" type="presOf" srcId="{35CB99EE-8618-4EA9-8866-CE17D74859C8}" destId="{B887200C-ABDF-4AAB-9236-0E9E11AFE39E}" srcOrd="0" destOrd="0" presId="urn:microsoft.com/office/officeart/2018/2/layout/IconLabelDescriptionList"/>
    <dgm:cxn modelId="{413EAE59-7611-4E21-BC32-0B67CC28FDDF}" srcId="{14716ECE-3A1D-479E-85C9-2A4722F7598C}" destId="{8172A229-CDE4-4C8A-84A8-642F16CDAA3C}" srcOrd="0" destOrd="0" parTransId="{EFE49B29-164F-4841-8112-5FD108F8B8C8}" sibTransId="{C8707592-4BDA-4800-9874-A5C3FE6C15E7}"/>
    <dgm:cxn modelId="{4F16A17A-E45A-4EEF-9C78-9E7ADCE6A1E6}" srcId="{35CB99EE-8618-4EA9-8866-CE17D74859C8}" destId="{14716ECE-3A1D-479E-85C9-2A4722F7598C}" srcOrd="0" destOrd="0" parTransId="{0613BDA7-F010-4A35-97F8-F71B007AD0E5}" sibTransId="{85D1EA1F-D92A-419B-BB27-8DB342ADEAD4}"/>
    <dgm:cxn modelId="{116DE382-98BC-4D9B-90C1-DA53FE085555}" srcId="{1F3AB3B8-F271-48BB-BDAB-F0F07CE938E9}" destId="{D2DEAA00-B1C6-4B3F-BD40-58AD9D259800}" srcOrd="1" destOrd="0" parTransId="{29ECEAF8-FDD2-430B-8975-6AE70CDE55F1}" sibTransId="{4F0EF9EA-B54E-4CAE-8DE6-DC0296699DDF}"/>
    <dgm:cxn modelId="{6C61328F-11DC-4B1A-9EEC-37E9EF83ABAC}" srcId="{1F3AB3B8-F271-48BB-BDAB-F0F07CE938E9}" destId="{353AFC19-6645-4E8A-9128-A7BB79C4059D}" srcOrd="0" destOrd="0" parTransId="{C18CF534-B94E-4185-84CA-7E207BADE46B}" sibTransId="{52E2A7CA-AC67-46DB-A7AB-04825631356B}"/>
    <dgm:cxn modelId="{019E8794-2022-448B-B545-FCE793874FC4}" type="presOf" srcId="{14716ECE-3A1D-479E-85C9-2A4722F7598C}" destId="{1C20B5B5-3956-488E-ABA9-E9ED5D165495}" srcOrd="0" destOrd="0" presId="urn:microsoft.com/office/officeart/2018/2/layout/IconLabelDescriptionList"/>
    <dgm:cxn modelId="{F61167A6-0D24-4E98-B24E-A76D1259A906}" type="presOf" srcId="{F624D1FC-B611-4843-8D6F-C27323E5FD08}" destId="{3432C1E3-F7E8-4E62-84DA-19F92071C1DE}" srcOrd="0" destOrd="0" presId="urn:microsoft.com/office/officeart/2018/2/layout/IconLabelDescriptionList"/>
    <dgm:cxn modelId="{DF613DCC-215A-4FD2-976E-CA3543DA3388}" srcId="{35CB99EE-8618-4EA9-8866-CE17D74859C8}" destId="{F82F01DB-1A78-4C05-9E26-A3E33EBF2218}" srcOrd="1" destOrd="0" parTransId="{802F6983-F024-45B7-8143-ED3E541B4ACB}" sibTransId="{721AA49D-741A-4955-B523-403723E1678B}"/>
    <dgm:cxn modelId="{4715E9D2-7579-455F-A02B-E16B0E7AAEF6}" type="presOf" srcId="{3BB85CEC-5589-4627-94E8-6858F1D3F8FE}" destId="{295AB24E-AAFA-4FE1-879A-596DB3D2CB57}" srcOrd="0" destOrd="2" presId="urn:microsoft.com/office/officeart/2018/2/layout/IconLabelDescriptionList"/>
    <dgm:cxn modelId="{D17374E4-4194-40AB-89FE-9013BCA8C78C}" type="presOf" srcId="{6EC86990-5339-4538-B390-257023225CDF}" destId="{EACFB081-05C7-4295-879A-64C03632B7FC}" srcOrd="0" destOrd="1" presId="urn:microsoft.com/office/officeart/2018/2/layout/IconLabelDescriptionList"/>
    <dgm:cxn modelId="{B1BA32E7-F864-4D54-BB09-549C1009DECF}" srcId="{14716ECE-3A1D-479E-85C9-2A4722F7598C}" destId="{049550AE-BC3D-4A2E-8AA0-610B73BC983E}" srcOrd="2" destOrd="0" parTransId="{5284D4FE-F542-440F-B62E-80E1EEF69FF9}" sibTransId="{593917B4-8919-405C-A577-DB8F313BF336}"/>
    <dgm:cxn modelId="{E3CA99F5-C2CB-445E-A727-5F6712C4D1ED}" srcId="{14716ECE-3A1D-479E-85C9-2A4722F7598C}" destId="{6EC86990-5339-4538-B390-257023225CDF}" srcOrd="1" destOrd="0" parTransId="{0C3812AA-A90A-4709-BDE5-1D87F95666E3}" sibTransId="{46BC01BE-0742-43FB-A072-5437B10CBF15}"/>
    <dgm:cxn modelId="{AB3FCAF7-54D0-41E5-9C6B-9A3B8353127B}" type="presOf" srcId="{353AFC19-6645-4E8A-9128-A7BB79C4059D}" destId="{295AB24E-AAFA-4FE1-879A-596DB3D2CB57}" srcOrd="0" destOrd="0" presId="urn:microsoft.com/office/officeart/2018/2/layout/IconLabelDescriptionList"/>
    <dgm:cxn modelId="{983CE17B-8735-4960-8605-8C3622DCCC2B}" type="presParOf" srcId="{B887200C-ABDF-4AAB-9236-0E9E11AFE39E}" destId="{7B5DD4B8-C77E-4548-9051-109AE7631E3F}" srcOrd="0" destOrd="0" presId="urn:microsoft.com/office/officeart/2018/2/layout/IconLabelDescriptionList"/>
    <dgm:cxn modelId="{2A8CE91A-6ADB-4055-A178-709E0AD66EEB}" type="presParOf" srcId="{7B5DD4B8-C77E-4548-9051-109AE7631E3F}" destId="{59689982-AA85-480C-A58D-4BEB1AED00C6}" srcOrd="0" destOrd="0" presId="urn:microsoft.com/office/officeart/2018/2/layout/IconLabelDescriptionList"/>
    <dgm:cxn modelId="{D4F35047-4BF4-4D15-8666-EA596ED2A4FF}" type="presParOf" srcId="{7B5DD4B8-C77E-4548-9051-109AE7631E3F}" destId="{DB8B040E-C407-4CC6-A11C-59EFFD0E11B0}" srcOrd="1" destOrd="0" presId="urn:microsoft.com/office/officeart/2018/2/layout/IconLabelDescriptionList"/>
    <dgm:cxn modelId="{C26EBA1F-860B-4B73-8763-11FCFCA9B687}" type="presParOf" srcId="{7B5DD4B8-C77E-4548-9051-109AE7631E3F}" destId="{1C20B5B5-3956-488E-ABA9-E9ED5D165495}" srcOrd="2" destOrd="0" presId="urn:microsoft.com/office/officeart/2018/2/layout/IconLabelDescriptionList"/>
    <dgm:cxn modelId="{FCF55CC1-D2FA-486C-BACF-9D4E6A819853}" type="presParOf" srcId="{7B5DD4B8-C77E-4548-9051-109AE7631E3F}" destId="{AEBD03B0-1CD9-44D3-8BA1-6DE8C0CD9540}" srcOrd="3" destOrd="0" presId="urn:microsoft.com/office/officeart/2018/2/layout/IconLabelDescriptionList"/>
    <dgm:cxn modelId="{A07EA871-DF0E-4FAF-AB3B-40CF52C94F88}" type="presParOf" srcId="{7B5DD4B8-C77E-4548-9051-109AE7631E3F}" destId="{EACFB081-05C7-4295-879A-64C03632B7FC}" srcOrd="4" destOrd="0" presId="urn:microsoft.com/office/officeart/2018/2/layout/IconLabelDescriptionList"/>
    <dgm:cxn modelId="{F6771603-00DF-475E-A86C-D1B44985A062}" type="presParOf" srcId="{B887200C-ABDF-4AAB-9236-0E9E11AFE39E}" destId="{140F0C88-9509-4D85-AD2F-99A6B62951A7}" srcOrd="1" destOrd="0" presId="urn:microsoft.com/office/officeart/2018/2/layout/IconLabelDescriptionList"/>
    <dgm:cxn modelId="{FD2D4AAD-5965-406E-933F-AF8DC4BB1D9E}" type="presParOf" srcId="{B887200C-ABDF-4AAB-9236-0E9E11AFE39E}" destId="{E749D529-7044-43E2-9A2D-74CAF54ECEF1}" srcOrd="2" destOrd="0" presId="urn:microsoft.com/office/officeart/2018/2/layout/IconLabelDescriptionList"/>
    <dgm:cxn modelId="{0C76EFBA-176E-4670-A001-0F94B5B9221E}" type="presParOf" srcId="{E749D529-7044-43E2-9A2D-74CAF54ECEF1}" destId="{5DF54523-5452-4FEA-8565-CDAC7B9BCB35}" srcOrd="0" destOrd="0" presId="urn:microsoft.com/office/officeart/2018/2/layout/IconLabelDescriptionList"/>
    <dgm:cxn modelId="{8D0044B4-E3B7-4F75-86FC-1753014419EE}" type="presParOf" srcId="{E749D529-7044-43E2-9A2D-74CAF54ECEF1}" destId="{CB374852-32AD-42F5-B955-ADCB222CA7B3}" srcOrd="1" destOrd="0" presId="urn:microsoft.com/office/officeart/2018/2/layout/IconLabelDescriptionList"/>
    <dgm:cxn modelId="{1D24A057-2473-4D1E-B939-D7AD6396932F}" type="presParOf" srcId="{E749D529-7044-43E2-9A2D-74CAF54ECEF1}" destId="{E72033B8-5B7C-434A-8067-ABB8AE8AD090}" srcOrd="2" destOrd="0" presId="urn:microsoft.com/office/officeart/2018/2/layout/IconLabelDescriptionList"/>
    <dgm:cxn modelId="{8B609A76-4E9B-49E6-A1BC-45AC554F5A2E}" type="presParOf" srcId="{E749D529-7044-43E2-9A2D-74CAF54ECEF1}" destId="{DD3DADB4-2418-4D87-9C8C-55730CA80F6D}" srcOrd="3" destOrd="0" presId="urn:microsoft.com/office/officeart/2018/2/layout/IconLabelDescriptionList"/>
    <dgm:cxn modelId="{B3BDA0ED-FFF3-400E-BE25-CEB6B01EF72A}" type="presParOf" srcId="{E749D529-7044-43E2-9A2D-74CAF54ECEF1}" destId="{3432C1E3-F7E8-4E62-84DA-19F92071C1DE}" srcOrd="4" destOrd="0" presId="urn:microsoft.com/office/officeart/2018/2/layout/IconLabelDescriptionList"/>
    <dgm:cxn modelId="{6E82FEAD-3F79-417E-BD11-E805C39FF2D9}" type="presParOf" srcId="{B887200C-ABDF-4AAB-9236-0E9E11AFE39E}" destId="{AFF7B882-3AA2-423B-A1AF-447F2479F6BA}" srcOrd="3" destOrd="0" presId="urn:microsoft.com/office/officeart/2018/2/layout/IconLabelDescriptionList"/>
    <dgm:cxn modelId="{9CEACA9F-03E3-4708-94A7-3B6478CA6B79}" type="presParOf" srcId="{B887200C-ABDF-4AAB-9236-0E9E11AFE39E}" destId="{FA7E3777-60DF-4247-9764-381CC5BFBB41}" srcOrd="4" destOrd="0" presId="urn:microsoft.com/office/officeart/2018/2/layout/IconLabelDescriptionList"/>
    <dgm:cxn modelId="{F73B2253-2E39-4BFC-8013-E8E82E217203}" type="presParOf" srcId="{FA7E3777-60DF-4247-9764-381CC5BFBB41}" destId="{57198A7C-40EA-49F7-8369-60AC32C896E6}" srcOrd="0" destOrd="0" presId="urn:microsoft.com/office/officeart/2018/2/layout/IconLabelDescriptionList"/>
    <dgm:cxn modelId="{F993767F-C82F-4696-B6BF-9909411C94A1}" type="presParOf" srcId="{FA7E3777-60DF-4247-9764-381CC5BFBB41}" destId="{BB71DCF8-5C6B-4212-A035-1C49BB4980A9}" srcOrd="1" destOrd="0" presId="urn:microsoft.com/office/officeart/2018/2/layout/IconLabelDescriptionList"/>
    <dgm:cxn modelId="{3F2B7171-80E3-4083-9DA5-55BE82E53453}" type="presParOf" srcId="{FA7E3777-60DF-4247-9764-381CC5BFBB41}" destId="{D288A62F-BFB8-4FC1-938C-D25FA4E11FF1}" srcOrd="2" destOrd="0" presId="urn:microsoft.com/office/officeart/2018/2/layout/IconLabelDescriptionList"/>
    <dgm:cxn modelId="{433AAD13-72DE-4435-B2BB-6F0C3D5DBCE0}" type="presParOf" srcId="{FA7E3777-60DF-4247-9764-381CC5BFBB41}" destId="{DF63E424-F0CC-48CD-A790-17B0D1BCF707}" srcOrd="3" destOrd="0" presId="urn:microsoft.com/office/officeart/2018/2/layout/IconLabelDescriptionList"/>
    <dgm:cxn modelId="{D9FC7C3D-3E62-4025-826C-247FAFE8F35E}" type="presParOf" srcId="{FA7E3777-60DF-4247-9764-381CC5BFBB41}" destId="{295AB24E-AAFA-4FE1-879A-596DB3D2CB57}" srcOrd="4" destOrd="0" presId="urn:microsoft.com/office/officeart/2018/2/layout/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39940BD-318F-4841-90DB-E70C82485E48}" type="doc">
      <dgm:prSet loTypeId="urn:microsoft.com/office/officeart/2005/8/layout/list1" loCatId="list" qsTypeId="urn:microsoft.com/office/officeart/2005/8/quickstyle/simple1" qsCatId="simple" csTypeId="urn:microsoft.com/office/officeart/2005/8/colors/accent1_2" csCatId="accent1"/>
      <dgm:spPr/>
      <dgm:t>
        <a:bodyPr/>
        <a:lstStyle/>
        <a:p>
          <a:endParaRPr lang="en-US"/>
        </a:p>
      </dgm:t>
    </dgm:pt>
    <dgm:pt modelId="{E748B210-A5E8-4314-9FE8-36FDAA36020D}">
      <dgm:prSet/>
      <dgm:spPr/>
      <dgm:t>
        <a:bodyPr/>
        <a:lstStyle/>
        <a:p>
          <a:pPr rtl="0"/>
          <a:r>
            <a:rPr lang="en-US"/>
            <a:t>Primary data</a:t>
          </a:r>
          <a:r>
            <a:rPr lang="en-US">
              <a:latin typeface="Calibri Light" panose="020F0302020204030204"/>
            </a:rPr>
            <a:t> - EXCEL</a:t>
          </a:r>
          <a:endParaRPr lang="en-US"/>
        </a:p>
      </dgm:t>
    </dgm:pt>
    <dgm:pt modelId="{17406BE8-AD75-4A4F-B164-D733B193A5C8}" type="parTrans" cxnId="{2810F925-8106-406B-8345-A08FDE524441}">
      <dgm:prSet/>
      <dgm:spPr/>
      <dgm:t>
        <a:bodyPr/>
        <a:lstStyle/>
        <a:p>
          <a:endParaRPr lang="en-US"/>
        </a:p>
      </dgm:t>
    </dgm:pt>
    <dgm:pt modelId="{7D6F1C91-DF7B-4B8F-86C4-A570A9ADCB20}" type="sibTrans" cxnId="{2810F925-8106-406B-8345-A08FDE524441}">
      <dgm:prSet/>
      <dgm:spPr/>
      <dgm:t>
        <a:bodyPr/>
        <a:lstStyle/>
        <a:p>
          <a:endParaRPr lang="en-US"/>
        </a:p>
      </dgm:t>
    </dgm:pt>
    <dgm:pt modelId="{5032A7DA-D47E-4E33-B4A0-E4F15D1D0388}">
      <dgm:prSet/>
      <dgm:spPr/>
      <dgm:t>
        <a:bodyPr/>
        <a:lstStyle/>
        <a:p>
          <a:r>
            <a:rPr lang="en-US"/>
            <a:t>Removal of unrelated columns</a:t>
          </a:r>
        </a:p>
      </dgm:t>
    </dgm:pt>
    <dgm:pt modelId="{A751EA64-2547-4F82-88B9-7D0CDC332D8A}" type="parTrans" cxnId="{95FB7FCF-FF12-4901-9A4A-CF10F19086EC}">
      <dgm:prSet/>
      <dgm:spPr/>
      <dgm:t>
        <a:bodyPr/>
        <a:lstStyle/>
        <a:p>
          <a:endParaRPr lang="en-US"/>
        </a:p>
      </dgm:t>
    </dgm:pt>
    <dgm:pt modelId="{7A18CABE-290A-4084-B87E-BC6B6C17C70E}" type="sibTrans" cxnId="{95FB7FCF-FF12-4901-9A4A-CF10F19086EC}">
      <dgm:prSet/>
      <dgm:spPr/>
      <dgm:t>
        <a:bodyPr/>
        <a:lstStyle/>
        <a:p>
          <a:endParaRPr lang="en-US"/>
        </a:p>
      </dgm:t>
    </dgm:pt>
    <dgm:pt modelId="{71B80E44-0114-400F-B0CC-05F1A4084A42}">
      <dgm:prSet/>
      <dgm:spPr/>
      <dgm:t>
        <a:bodyPr/>
        <a:lstStyle/>
        <a:p>
          <a:r>
            <a:rPr lang="en-US"/>
            <a:t>Replace Null and missing values with “no answers given”</a:t>
          </a:r>
        </a:p>
      </dgm:t>
    </dgm:pt>
    <dgm:pt modelId="{C09CF801-C896-4386-B77D-15BC386D8E99}" type="parTrans" cxnId="{D33151BF-C1E5-461E-A7AB-41F3E8B42931}">
      <dgm:prSet/>
      <dgm:spPr/>
      <dgm:t>
        <a:bodyPr/>
        <a:lstStyle/>
        <a:p>
          <a:endParaRPr lang="en-US"/>
        </a:p>
      </dgm:t>
    </dgm:pt>
    <dgm:pt modelId="{C363B51D-8656-4AB9-AE0E-BE8ED4375FF6}" type="sibTrans" cxnId="{D33151BF-C1E5-461E-A7AB-41F3E8B42931}">
      <dgm:prSet/>
      <dgm:spPr/>
      <dgm:t>
        <a:bodyPr/>
        <a:lstStyle/>
        <a:p>
          <a:endParaRPr lang="en-US"/>
        </a:p>
      </dgm:t>
    </dgm:pt>
    <dgm:pt modelId="{72A8911B-6F53-415C-8C5C-DCD827485018}">
      <dgm:prSet/>
      <dgm:spPr/>
      <dgm:t>
        <a:bodyPr/>
        <a:lstStyle/>
        <a:p>
          <a:pPr rtl="0"/>
          <a:r>
            <a:rPr lang="en-US"/>
            <a:t>Secondary Data (Crime, Hospital, Restaurant)</a:t>
          </a:r>
          <a:r>
            <a:rPr lang="en-US">
              <a:latin typeface="Calibri Light" panose="020F0302020204030204"/>
            </a:rPr>
            <a:t> - Python</a:t>
          </a:r>
          <a:endParaRPr lang="en-US"/>
        </a:p>
      </dgm:t>
    </dgm:pt>
    <dgm:pt modelId="{0F9C5815-D503-4963-9507-74E0DEBEE098}" type="parTrans" cxnId="{49665CB9-C259-4F9F-BD1F-B1EEEE36DDCF}">
      <dgm:prSet/>
      <dgm:spPr/>
      <dgm:t>
        <a:bodyPr/>
        <a:lstStyle/>
        <a:p>
          <a:endParaRPr lang="en-US"/>
        </a:p>
      </dgm:t>
    </dgm:pt>
    <dgm:pt modelId="{3CDB6EB5-5B53-45A4-AC9D-C442AFFF2501}" type="sibTrans" cxnId="{49665CB9-C259-4F9F-BD1F-B1EEEE36DDCF}">
      <dgm:prSet/>
      <dgm:spPr/>
      <dgm:t>
        <a:bodyPr/>
        <a:lstStyle/>
        <a:p>
          <a:endParaRPr lang="en-US"/>
        </a:p>
      </dgm:t>
    </dgm:pt>
    <dgm:pt modelId="{125E1F93-18A1-4BA7-A3EE-C91B25948B6A}">
      <dgm:prSet/>
      <dgm:spPr/>
      <dgm:t>
        <a:bodyPr/>
        <a:lstStyle/>
        <a:p>
          <a:pPr rtl="0"/>
          <a:r>
            <a:rPr lang="en-US"/>
            <a:t>Removing Latitude and Latitude having null and</a:t>
          </a:r>
          <a:r>
            <a:rPr lang="en-US">
              <a:latin typeface="Calibri Light" panose="020F0302020204030204"/>
            </a:rPr>
            <a:t> empty</a:t>
          </a:r>
          <a:r>
            <a:rPr lang="en-US"/>
            <a:t> values</a:t>
          </a:r>
        </a:p>
      </dgm:t>
    </dgm:pt>
    <dgm:pt modelId="{1A75668A-F7EA-44AF-9966-D1A9E514250D}" type="parTrans" cxnId="{EE502B2E-D81C-4F3B-82BF-0924725068BE}">
      <dgm:prSet/>
      <dgm:spPr/>
      <dgm:t>
        <a:bodyPr/>
        <a:lstStyle/>
        <a:p>
          <a:endParaRPr lang="en-US"/>
        </a:p>
      </dgm:t>
    </dgm:pt>
    <dgm:pt modelId="{9AB315F3-664F-4D86-8F7C-F9BBEAE1F17E}" type="sibTrans" cxnId="{EE502B2E-D81C-4F3B-82BF-0924725068BE}">
      <dgm:prSet/>
      <dgm:spPr/>
      <dgm:t>
        <a:bodyPr/>
        <a:lstStyle/>
        <a:p>
          <a:endParaRPr lang="en-US"/>
        </a:p>
      </dgm:t>
    </dgm:pt>
    <dgm:pt modelId="{3ADC61DC-013F-4A4C-B111-0298B79F9B34}">
      <dgm:prSet/>
      <dgm:spPr/>
      <dgm:t>
        <a:bodyPr/>
        <a:lstStyle/>
        <a:p>
          <a:r>
            <a:rPr lang="en-US"/>
            <a:t>Converting </a:t>
          </a:r>
          <a:r>
            <a:rPr lang="en-US" err="1"/>
            <a:t>Zipcodes</a:t>
          </a:r>
          <a:r>
            <a:rPr lang="en-US"/>
            <a:t> and Latitude, Longitude to relevant datatypes</a:t>
          </a:r>
        </a:p>
      </dgm:t>
    </dgm:pt>
    <dgm:pt modelId="{AEAB2757-56DB-4295-9D35-AF34C28B7773}" type="parTrans" cxnId="{949A4AC3-D3B3-41F3-85D0-78A410CFB442}">
      <dgm:prSet/>
      <dgm:spPr/>
      <dgm:t>
        <a:bodyPr/>
        <a:lstStyle/>
        <a:p>
          <a:endParaRPr lang="en-US"/>
        </a:p>
      </dgm:t>
    </dgm:pt>
    <dgm:pt modelId="{27E41D81-A839-429A-8F09-44AC138F91D2}" type="sibTrans" cxnId="{949A4AC3-D3B3-41F3-85D0-78A410CFB442}">
      <dgm:prSet/>
      <dgm:spPr/>
      <dgm:t>
        <a:bodyPr/>
        <a:lstStyle/>
        <a:p>
          <a:endParaRPr lang="en-US"/>
        </a:p>
      </dgm:t>
    </dgm:pt>
    <dgm:pt modelId="{3E1DF9A0-80DE-480A-A3A1-117225B006EE}">
      <dgm:prSet/>
      <dgm:spPr/>
      <dgm:t>
        <a:bodyPr/>
        <a:lstStyle/>
        <a:p>
          <a:pPr rtl="0"/>
          <a:r>
            <a:rPr lang="en-US"/>
            <a:t>Scraping Boston Rent Data from Zillow and removed</a:t>
          </a:r>
          <a:r>
            <a:rPr lang="en-US">
              <a:latin typeface="Calibri Light" panose="020F0302020204030204"/>
            </a:rPr>
            <a:t> empty</a:t>
          </a:r>
          <a:r>
            <a:rPr lang="en-US"/>
            <a:t> priced apartments</a:t>
          </a:r>
        </a:p>
      </dgm:t>
    </dgm:pt>
    <dgm:pt modelId="{A684C8FF-ACB0-483E-BF97-31A7C1324EA8}" type="parTrans" cxnId="{1A905454-8775-4C10-A20D-997D6BBEAE9B}">
      <dgm:prSet/>
      <dgm:spPr/>
      <dgm:t>
        <a:bodyPr/>
        <a:lstStyle/>
        <a:p>
          <a:endParaRPr lang="en-US"/>
        </a:p>
      </dgm:t>
    </dgm:pt>
    <dgm:pt modelId="{03A5597B-F380-4381-A491-B1E7DB2E86EF}" type="sibTrans" cxnId="{1A905454-8775-4C10-A20D-997D6BBEAE9B}">
      <dgm:prSet/>
      <dgm:spPr/>
      <dgm:t>
        <a:bodyPr/>
        <a:lstStyle/>
        <a:p>
          <a:endParaRPr lang="en-US"/>
        </a:p>
      </dgm:t>
    </dgm:pt>
    <dgm:pt modelId="{C5FE5992-95E5-4B58-8097-F38A20B7BE65}">
      <dgm:prSet/>
      <dgm:spPr/>
      <dgm:t>
        <a:bodyPr/>
        <a:lstStyle/>
        <a:p>
          <a:r>
            <a:rPr lang="en-US"/>
            <a:t>Imputing Neighborhood into the Dataset using </a:t>
          </a:r>
          <a:r>
            <a:rPr lang="en-US" err="1"/>
            <a:t>Geopy</a:t>
          </a:r>
          <a:r>
            <a:rPr lang="en-US"/>
            <a:t> reverse encoding</a:t>
          </a:r>
        </a:p>
      </dgm:t>
    </dgm:pt>
    <dgm:pt modelId="{786FCADA-E03F-4045-A3AD-F9D890F7D58C}" type="parTrans" cxnId="{63C0ED82-CB58-4BAF-8CBE-EEF33D0E8941}">
      <dgm:prSet/>
      <dgm:spPr/>
      <dgm:t>
        <a:bodyPr/>
        <a:lstStyle/>
        <a:p>
          <a:endParaRPr lang="en-US"/>
        </a:p>
      </dgm:t>
    </dgm:pt>
    <dgm:pt modelId="{3D8198D4-93E3-4622-9403-C41DB19C586A}" type="sibTrans" cxnId="{63C0ED82-CB58-4BAF-8CBE-EEF33D0E8941}">
      <dgm:prSet/>
      <dgm:spPr/>
      <dgm:t>
        <a:bodyPr/>
        <a:lstStyle/>
        <a:p>
          <a:endParaRPr lang="en-US"/>
        </a:p>
      </dgm:t>
    </dgm:pt>
    <dgm:pt modelId="{F8E8DDB0-A20E-409C-A3C1-18B08647A311}" type="pres">
      <dgm:prSet presAssocID="{B39940BD-318F-4841-90DB-E70C82485E48}" presName="linear" presStyleCnt="0">
        <dgm:presLayoutVars>
          <dgm:dir/>
          <dgm:animLvl val="lvl"/>
          <dgm:resizeHandles val="exact"/>
        </dgm:presLayoutVars>
      </dgm:prSet>
      <dgm:spPr/>
    </dgm:pt>
    <dgm:pt modelId="{9782C92C-3698-4EA2-B2B9-CA282E879E2E}" type="pres">
      <dgm:prSet presAssocID="{E748B210-A5E8-4314-9FE8-36FDAA36020D}" presName="parentLin" presStyleCnt="0"/>
      <dgm:spPr/>
    </dgm:pt>
    <dgm:pt modelId="{7E41CE02-9344-4884-9558-5CBC608704CE}" type="pres">
      <dgm:prSet presAssocID="{E748B210-A5E8-4314-9FE8-36FDAA36020D}" presName="parentLeftMargin" presStyleLbl="node1" presStyleIdx="0" presStyleCnt="2"/>
      <dgm:spPr/>
    </dgm:pt>
    <dgm:pt modelId="{9DDE7276-3E6E-45E3-97B8-31E8C22BD98B}" type="pres">
      <dgm:prSet presAssocID="{E748B210-A5E8-4314-9FE8-36FDAA36020D}" presName="parentText" presStyleLbl="node1" presStyleIdx="0" presStyleCnt="2">
        <dgm:presLayoutVars>
          <dgm:chMax val="0"/>
          <dgm:bulletEnabled val="1"/>
        </dgm:presLayoutVars>
      </dgm:prSet>
      <dgm:spPr/>
    </dgm:pt>
    <dgm:pt modelId="{6DE895AE-D168-435F-82C8-05EF0EBCE22C}" type="pres">
      <dgm:prSet presAssocID="{E748B210-A5E8-4314-9FE8-36FDAA36020D}" presName="negativeSpace" presStyleCnt="0"/>
      <dgm:spPr/>
    </dgm:pt>
    <dgm:pt modelId="{77C58AA5-BFC7-4195-9E77-5563AFEDAEA6}" type="pres">
      <dgm:prSet presAssocID="{E748B210-A5E8-4314-9FE8-36FDAA36020D}" presName="childText" presStyleLbl="conFgAcc1" presStyleIdx="0" presStyleCnt="2">
        <dgm:presLayoutVars>
          <dgm:bulletEnabled val="1"/>
        </dgm:presLayoutVars>
      </dgm:prSet>
      <dgm:spPr/>
    </dgm:pt>
    <dgm:pt modelId="{F6638319-4C4D-42B3-BE5E-5D228C6C7C22}" type="pres">
      <dgm:prSet presAssocID="{7D6F1C91-DF7B-4B8F-86C4-A570A9ADCB20}" presName="spaceBetweenRectangles" presStyleCnt="0"/>
      <dgm:spPr/>
    </dgm:pt>
    <dgm:pt modelId="{407080C9-7D25-480C-97DA-B7A0BE4DE96F}" type="pres">
      <dgm:prSet presAssocID="{72A8911B-6F53-415C-8C5C-DCD827485018}" presName="parentLin" presStyleCnt="0"/>
      <dgm:spPr/>
    </dgm:pt>
    <dgm:pt modelId="{9B8575D5-5751-46F7-B01D-6D9512A9C409}" type="pres">
      <dgm:prSet presAssocID="{72A8911B-6F53-415C-8C5C-DCD827485018}" presName="parentLeftMargin" presStyleLbl="node1" presStyleIdx="0" presStyleCnt="2"/>
      <dgm:spPr/>
    </dgm:pt>
    <dgm:pt modelId="{51AD1D64-2D4E-47AB-AA65-13E7FB6E86CE}" type="pres">
      <dgm:prSet presAssocID="{72A8911B-6F53-415C-8C5C-DCD827485018}" presName="parentText" presStyleLbl="node1" presStyleIdx="1" presStyleCnt="2">
        <dgm:presLayoutVars>
          <dgm:chMax val="0"/>
          <dgm:bulletEnabled val="1"/>
        </dgm:presLayoutVars>
      </dgm:prSet>
      <dgm:spPr/>
    </dgm:pt>
    <dgm:pt modelId="{C6D31518-B5E3-4540-9624-1470214704A6}" type="pres">
      <dgm:prSet presAssocID="{72A8911B-6F53-415C-8C5C-DCD827485018}" presName="negativeSpace" presStyleCnt="0"/>
      <dgm:spPr/>
    </dgm:pt>
    <dgm:pt modelId="{B9385C3F-19ED-4302-9A3C-91761CA06346}" type="pres">
      <dgm:prSet presAssocID="{72A8911B-6F53-415C-8C5C-DCD827485018}" presName="childText" presStyleLbl="conFgAcc1" presStyleIdx="1" presStyleCnt="2">
        <dgm:presLayoutVars>
          <dgm:bulletEnabled val="1"/>
        </dgm:presLayoutVars>
      </dgm:prSet>
      <dgm:spPr/>
    </dgm:pt>
  </dgm:ptLst>
  <dgm:cxnLst>
    <dgm:cxn modelId="{FC858B10-DCDD-4A79-A5CF-E962D7AB068A}" type="presOf" srcId="{72A8911B-6F53-415C-8C5C-DCD827485018}" destId="{51AD1D64-2D4E-47AB-AA65-13E7FB6E86CE}" srcOrd="1" destOrd="0" presId="urn:microsoft.com/office/officeart/2005/8/layout/list1"/>
    <dgm:cxn modelId="{2810F925-8106-406B-8345-A08FDE524441}" srcId="{B39940BD-318F-4841-90DB-E70C82485E48}" destId="{E748B210-A5E8-4314-9FE8-36FDAA36020D}" srcOrd="0" destOrd="0" parTransId="{17406BE8-AD75-4A4F-B164-D733B193A5C8}" sibTransId="{7D6F1C91-DF7B-4B8F-86C4-A570A9ADCB20}"/>
    <dgm:cxn modelId="{BA655F2C-B44B-48F2-98F5-50C99BBB1571}" type="presOf" srcId="{3E1DF9A0-80DE-480A-A3A1-117225B006EE}" destId="{B9385C3F-19ED-4302-9A3C-91761CA06346}" srcOrd="0" destOrd="2" presId="urn:microsoft.com/office/officeart/2005/8/layout/list1"/>
    <dgm:cxn modelId="{EE502B2E-D81C-4F3B-82BF-0924725068BE}" srcId="{72A8911B-6F53-415C-8C5C-DCD827485018}" destId="{125E1F93-18A1-4BA7-A3EE-C91B25948B6A}" srcOrd="0" destOrd="0" parTransId="{1A75668A-F7EA-44AF-9966-D1A9E514250D}" sibTransId="{9AB315F3-664F-4D86-8F7C-F9BBEAE1F17E}"/>
    <dgm:cxn modelId="{4912B043-CC02-4CFE-958A-FBC8C2F996F9}" type="presOf" srcId="{C5FE5992-95E5-4B58-8097-F38A20B7BE65}" destId="{B9385C3F-19ED-4302-9A3C-91761CA06346}" srcOrd="0" destOrd="3" presId="urn:microsoft.com/office/officeart/2005/8/layout/list1"/>
    <dgm:cxn modelId="{C06E3C67-E1EA-4D67-8F3B-114F45AC8F0F}" type="presOf" srcId="{B39940BD-318F-4841-90DB-E70C82485E48}" destId="{F8E8DDB0-A20E-409C-A3C1-18B08647A311}" srcOrd="0" destOrd="0" presId="urn:microsoft.com/office/officeart/2005/8/layout/list1"/>
    <dgm:cxn modelId="{1A905454-8775-4C10-A20D-997D6BBEAE9B}" srcId="{72A8911B-6F53-415C-8C5C-DCD827485018}" destId="{3E1DF9A0-80DE-480A-A3A1-117225B006EE}" srcOrd="2" destOrd="0" parTransId="{A684C8FF-ACB0-483E-BF97-31A7C1324EA8}" sibTransId="{03A5597B-F380-4381-A491-B1E7DB2E86EF}"/>
    <dgm:cxn modelId="{63C0ED82-CB58-4BAF-8CBE-EEF33D0E8941}" srcId="{72A8911B-6F53-415C-8C5C-DCD827485018}" destId="{C5FE5992-95E5-4B58-8097-F38A20B7BE65}" srcOrd="3" destOrd="0" parTransId="{786FCADA-E03F-4045-A3AD-F9D890F7D58C}" sibTransId="{3D8198D4-93E3-4622-9403-C41DB19C586A}"/>
    <dgm:cxn modelId="{09973E8B-47B4-4D77-B596-EE3CBD31E667}" type="presOf" srcId="{125E1F93-18A1-4BA7-A3EE-C91B25948B6A}" destId="{B9385C3F-19ED-4302-9A3C-91761CA06346}" srcOrd="0" destOrd="0" presId="urn:microsoft.com/office/officeart/2005/8/layout/list1"/>
    <dgm:cxn modelId="{FDBF8493-7827-403C-B71E-D7EDCC9EFAC9}" type="presOf" srcId="{E748B210-A5E8-4314-9FE8-36FDAA36020D}" destId="{7E41CE02-9344-4884-9558-5CBC608704CE}" srcOrd="0" destOrd="0" presId="urn:microsoft.com/office/officeart/2005/8/layout/list1"/>
    <dgm:cxn modelId="{08CA609B-F0B2-4BBE-9866-CB1D54B40796}" type="presOf" srcId="{3ADC61DC-013F-4A4C-B111-0298B79F9B34}" destId="{B9385C3F-19ED-4302-9A3C-91761CA06346}" srcOrd="0" destOrd="1" presId="urn:microsoft.com/office/officeart/2005/8/layout/list1"/>
    <dgm:cxn modelId="{433778A2-E37A-4508-9733-AB63FFEF0553}" type="presOf" srcId="{71B80E44-0114-400F-B0CC-05F1A4084A42}" destId="{77C58AA5-BFC7-4195-9E77-5563AFEDAEA6}" srcOrd="0" destOrd="1" presId="urn:microsoft.com/office/officeart/2005/8/layout/list1"/>
    <dgm:cxn modelId="{49665CB9-C259-4F9F-BD1F-B1EEEE36DDCF}" srcId="{B39940BD-318F-4841-90DB-E70C82485E48}" destId="{72A8911B-6F53-415C-8C5C-DCD827485018}" srcOrd="1" destOrd="0" parTransId="{0F9C5815-D503-4963-9507-74E0DEBEE098}" sibTransId="{3CDB6EB5-5B53-45A4-AC9D-C442AFFF2501}"/>
    <dgm:cxn modelId="{732C1BBF-3E8E-473C-B069-7F266A99036B}" type="presOf" srcId="{5032A7DA-D47E-4E33-B4A0-E4F15D1D0388}" destId="{77C58AA5-BFC7-4195-9E77-5563AFEDAEA6}" srcOrd="0" destOrd="0" presId="urn:microsoft.com/office/officeart/2005/8/layout/list1"/>
    <dgm:cxn modelId="{D33151BF-C1E5-461E-A7AB-41F3E8B42931}" srcId="{E748B210-A5E8-4314-9FE8-36FDAA36020D}" destId="{71B80E44-0114-400F-B0CC-05F1A4084A42}" srcOrd="1" destOrd="0" parTransId="{C09CF801-C896-4386-B77D-15BC386D8E99}" sibTransId="{C363B51D-8656-4AB9-AE0E-BE8ED4375FF6}"/>
    <dgm:cxn modelId="{949A4AC3-D3B3-41F3-85D0-78A410CFB442}" srcId="{72A8911B-6F53-415C-8C5C-DCD827485018}" destId="{3ADC61DC-013F-4A4C-B111-0298B79F9B34}" srcOrd="1" destOrd="0" parTransId="{AEAB2757-56DB-4295-9D35-AF34C28B7773}" sibTransId="{27E41D81-A839-429A-8F09-44AC138F91D2}"/>
    <dgm:cxn modelId="{95FB7FCF-FF12-4901-9A4A-CF10F19086EC}" srcId="{E748B210-A5E8-4314-9FE8-36FDAA36020D}" destId="{5032A7DA-D47E-4E33-B4A0-E4F15D1D0388}" srcOrd="0" destOrd="0" parTransId="{A751EA64-2547-4F82-88B9-7D0CDC332D8A}" sibTransId="{7A18CABE-290A-4084-B87E-BC6B6C17C70E}"/>
    <dgm:cxn modelId="{BA7906D7-B3C0-4FDE-91F9-2DD7811D1306}" type="presOf" srcId="{72A8911B-6F53-415C-8C5C-DCD827485018}" destId="{9B8575D5-5751-46F7-B01D-6D9512A9C409}" srcOrd="0" destOrd="0" presId="urn:microsoft.com/office/officeart/2005/8/layout/list1"/>
    <dgm:cxn modelId="{997151E4-83AE-4089-BCD5-1A35E56CD0B2}" type="presOf" srcId="{E748B210-A5E8-4314-9FE8-36FDAA36020D}" destId="{9DDE7276-3E6E-45E3-97B8-31E8C22BD98B}" srcOrd="1" destOrd="0" presId="urn:microsoft.com/office/officeart/2005/8/layout/list1"/>
    <dgm:cxn modelId="{09C5B146-1A31-4CDB-B3EA-33F9125B93CE}" type="presParOf" srcId="{F8E8DDB0-A20E-409C-A3C1-18B08647A311}" destId="{9782C92C-3698-4EA2-B2B9-CA282E879E2E}" srcOrd="0" destOrd="0" presId="urn:microsoft.com/office/officeart/2005/8/layout/list1"/>
    <dgm:cxn modelId="{789AE964-6430-4145-B6A0-6A40A8B4BD6E}" type="presParOf" srcId="{9782C92C-3698-4EA2-B2B9-CA282E879E2E}" destId="{7E41CE02-9344-4884-9558-5CBC608704CE}" srcOrd="0" destOrd="0" presId="urn:microsoft.com/office/officeart/2005/8/layout/list1"/>
    <dgm:cxn modelId="{B84C7C8D-A04F-49BA-9117-FB7EB6A1685D}" type="presParOf" srcId="{9782C92C-3698-4EA2-B2B9-CA282E879E2E}" destId="{9DDE7276-3E6E-45E3-97B8-31E8C22BD98B}" srcOrd="1" destOrd="0" presId="urn:microsoft.com/office/officeart/2005/8/layout/list1"/>
    <dgm:cxn modelId="{935C2501-0DEC-4B66-866C-80C6A49327BC}" type="presParOf" srcId="{F8E8DDB0-A20E-409C-A3C1-18B08647A311}" destId="{6DE895AE-D168-435F-82C8-05EF0EBCE22C}" srcOrd="1" destOrd="0" presId="urn:microsoft.com/office/officeart/2005/8/layout/list1"/>
    <dgm:cxn modelId="{4C52BF7B-0A4E-4224-AAE1-522A048FA63E}" type="presParOf" srcId="{F8E8DDB0-A20E-409C-A3C1-18B08647A311}" destId="{77C58AA5-BFC7-4195-9E77-5563AFEDAEA6}" srcOrd="2" destOrd="0" presId="urn:microsoft.com/office/officeart/2005/8/layout/list1"/>
    <dgm:cxn modelId="{6377F827-58BC-4955-B5FC-525FA6A01F24}" type="presParOf" srcId="{F8E8DDB0-A20E-409C-A3C1-18B08647A311}" destId="{F6638319-4C4D-42B3-BE5E-5D228C6C7C22}" srcOrd="3" destOrd="0" presId="urn:microsoft.com/office/officeart/2005/8/layout/list1"/>
    <dgm:cxn modelId="{A8EFDC1F-65EA-4C7A-95E9-2471A80FE5FF}" type="presParOf" srcId="{F8E8DDB0-A20E-409C-A3C1-18B08647A311}" destId="{407080C9-7D25-480C-97DA-B7A0BE4DE96F}" srcOrd="4" destOrd="0" presId="urn:microsoft.com/office/officeart/2005/8/layout/list1"/>
    <dgm:cxn modelId="{CCE7B517-D458-4509-A050-F127E2B5A8EE}" type="presParOf" srcId="{407080C9-7D25-480C-97DA-B7A0BE4DE96F}" destId="{9B8575D5-5751-46F7-B01D-6D9512A9C409}" srcOrd="0" destOrd="0" presId="urn:microsoft.com/office/officeart/2005/8/layout/list1"/>
    <dgm:cxn modelId="{79FBE143-7019-452F-AD04-7B396398B840}" type="presParOf" srcId="{407080C9-7D25-480C-97DA-B7A0BE4DE96F}" destId="{51AD1D64-2D4E-47AB-AA65-13E7FB6E86CE}" srcOrd="1" destOrd="0" presId="urn:microsoft.com/office/officeart/2005/8/layout/list1"/>
    <dgm:cxn modelId="{E396BD56-3227-4F8B-B7D1-9B27A2AFBBA2}" type="presParOf" srcId="{F8E8DDB0-A20E-409C-A3C1-18B08647A311}" destId="{C6D31518-B5E3-4540-9624-1470214704A6}" srcOrd="5" destOrd="0" presId="urn:microsoft.com/office/officeart/2005/8/layout/list1"/>
    <dgm:cxn modelId="{2F9174C7-4CEA-45C2-85F8-750E0550C18A}" type="presParOf" srcId="{F8E8DDB0-A20E-409C-A3C1-18B08647A311}" destId="{B9385C3F-19ED-4302-9A3C-91761CA06346}"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47BE1B1-E4F0-4AFA-99DF-9DE0662A8AA0}" type="doc">
      <dgm:prSet loTypeId="urn:microsoft.com/office/officeart/2005/8/layout/vList6" loCatId="process" qsTypeId="urn:microsoft.com/office/officeart/2005/8/quickstyle/simple1" qsCatId="simple" csTypeId="urn:microsoft.com/office/officeart/2005/8/colors/accent1_5" csCatId="accent1" phldr="1"/>
      <dgm:spPr/>
      <dgm:t>
        <a:bodyPr/>
        <a:lstStyle/>
        <a:p>
          <a:endParaRPr lang="en-US"/>
        </a:p>
      </dgm:t>
    </dgm:pt>
    <dgm:pt modelId="{9DCF30F8-A35C-49D8-83F0-8D34D4401315}">
      <dgm:prSet phldrT="[Text]" phldr="0"/>
      <dgm:spPr/>
      <dgm:t>
        <a:bodyPr/>
        <a:lstStyle/>
        <a:p>
          <a:r>
            <a:rPr lang="en-US"/>
            <a:t>For building web-app</a:t>
          </a:r>
        </a:p>
      </dgm:t>
    </dgm:pt>
    <dgm:pt modelId="{3841F6AD-E9D9-4392-8C07-F40BFC8456EF}" type="parTrans" cxnId="{C24E3092-FA8E-400E-80DC-0C60BBF864B9}">
      <dgm:prSet/>
      <dgm:spPr/>
      <dgm:t>
        <a:bodyPr/>
        <a:lstStyle/>
        <a:p>
          <a:endParaRPr lang="en-US"/>
        </a:p>
      </dgm:t>
    </dgm:pt>
    <dgm:pt modelId="{E7F597FC-1200-4D71-8044-DE61FF5AFBDF}" type="sibTrans" cxnId="{C24E3092-FA8E-400E-80DC-0C60BBF864B9}">
      <dgm:prSet/>
      <dgm:spPr/>
      <dgm:t>
        <a:bodyPr/>
        <a:lstStyle/>
        <a:p>
          <a:endParaRPr lang="en-US"/>
        </a:p>
      </dgm:t>
    </dgm:pt>
    <dgm:pt modelId="{AB7CBCBE-E6CD-4C7A-BFA5-299E377798AC}">
      <dgm:prSet phldr="0"/>
      <dgm:spPr/>
      <dgm:t>
        <a:bodyPr/>
        <a:lstStyle/>
        <a:p>
          <a:r>
            <a:rPr lang="en-US">
              <a:latin typeface="Calibri Light" panose="020F0302020204030204"/>
            </a:rPr>
            <a:t>Data</a:t>
          </a:r>
          <a:r>
            <a:rPr lang="en-US"/>
            <a:t> analysis and wrangling </a:t>
          </a:r>
        </a:p>
      </dgm:t>
    </dgm:pt>
    <dgm:pt modelId="{65CB2406-FF46-4CE0-A3E0-224066FE877A}" type="parTrans" cxnId="{9597C1E8-6EC8-4C11-A573-4E1B97D014B2}">
      <dgm:prSet/>
      <dgm:spPr/>
      <dgm:t>
        <a:bodyPr/>
        <a:lstStyle/>
        <a:p>
          <a:endParaRPr lang="en-US"/>
        </a:p>
      </dgm:t>
    </dgm:pt>
    <dgm:pt modelId="{D9620F81-F55F-4B72-AC85-37E9E87D2951}" type="sibTrans" cxnId="{9597C1E8-6EC8-4C11-A573-4E1B97D014B2}">
      <dgm:prSet/>
      <dgm:spPr/>
      <dgm:t>
        <a:bodyPr/>
        <a:lstStyle/>
        <a:p>
          <a:endParaRPr lang="en-US"/>
        </a:p>
      </dgm:t>
    </dgm:pt>
    <dgm:pt modelId="{18F096F5-3C67-4C8F-AD1F-79631EA4203F}">
      <dgm:prSet phldr="0"/>
      <dgm:spPr/>
      <dgm:t>
        <a:bodyPr/>
        <a:lstStyle/>
        <a:p>
          <a:r>
            <a:rPr lang="en-US" err="1"/>
            <a:t>Plotly</a:t>
          </a:r>
          <a:endParaRPr lang="en-US"/>
        </a:p>
      </dgm:t>
    </dgm:pt>
    <dgm:pt modelId="{26DB9B23-2B21-417F-864B-F6B943D31686}" type="parTrans" cxnId="{0383F7A9-16C1-475F-88AC-53EA5B3C339D}">
      <dgm:prSet/>
      <dgm:spPr/>
      <dgm:t>
        <a:bodyPr/>
        <a:lstStyle/>
        <a:p>
          <a:endParaRPr lang="en-US"/>
        </a:p>
      </dgm:t>
    </dgm:pt>
    <dgm:pt modelId="{3365C886-C299-4DA4-A90F-ACDAEEB7931B}" type="sibTrans" cxnId="{0383F7A9-16C1-475F-88AC-53EA5B3C339D}">
      <dgm:prSet/>
      <dgm:spPr/>
      <dgm:t>
        <a:bodyPr/>
        <a:lstStyle/>
        <a:p>
          <a:endParaRPr lang="en-US"/>
        </a:p>
      </dgm:t>
    </dgm:pt>
    <dgm:pt modelId="{9E098DFA-35BA-4BA9-BCBA-717C87695E36}">
      <dgm:prSet phldr="0"/>
      <dgm:spPr/>
      <dgm:t>
        <a:bodyPr/>
        <a:lstStyle/>
        <a:p>
          <a:r>
            <a:rPr lang="en-US"/>
            <a:t>Data visualization</a:t>
          </a:r>
        </a:p>
      </dgm:t>
    </dgm:pt>
    <dgm:pt modelId="{01B3D785-6CD8-46C4-BC1B-F883A6ED3744}" type="parTrans" cxnId="{CF6B81BC-BFC3-439C-91C4-680E461156D3}">
      <dgm:prSet/>
      <dgm:spPr/>
      <dgm:t>
        <a:bodyPr/>
        <a:lstStyle/>
        <a:p>
          <a:endParaRPr lang="en-US"/>
        </a:p>
      </dgm:t>
    </dgm:pt>
    <dgm:pt modelId="{5C3FD04B-71C5-4F9E-BE2E-FA6E1C872BAF}" type="sibTrans" cxnId="{CF6B81BC-BFC3-439C-91C4-680E461156D3}">
      <dgm:prSet/>
      <dgm:spPr/>
      <dgm:t>
        <a:bodyPr/>
        <a:lstStyle/>
        <a:p>
          <a:endParaRPr lang="en-US"/>
        </a:p>
      </dgm:t>
    </dgm:pt>
    <dgm:pt modelId="{B1824A8F-ECFF-4011-BC8A-DECCB62C119F}">
      <dgm:prSet phldr="0"/>
      <dgm:spPr/>
      <dgm:t>
        <a:bodyPr/>
        <a:lstStyle/>
        <a:p>
          <a:r>
            <a:rPr lang="en-US"/>
            <a:t>Folium </a:t>
          </a:r>
        </a:p>
      </dgm:t>
    </dgm:pt>
    <dgm:pt modelId="{E42949AF-ED1F-4A86-8CAA-089754DBCACB}" type="parTrans" cxnId="{C73B2863-1714-453A-8FB7-F61866CA8748}">
      <dgm:prSet/>
      <dgm:spPr/>
      <dgm:t>
        <a:bodyPr/>
        <a:lstStyle/>
        <a:p>
          <a:endParaRPr lang="en-US"/>
        </a:p>
      </dgm:t>
    </dgm:pt>
    <dgm:pt modelId="{47205BBB-7B4C-4180-8A18-7F2EF524C448}" type="sibTrans" cxnId="{C73B2863-1714-453A-8FB7-F61866CA8748}">
      <dgm:prSet/>
      <dgm:spPr/>
      <dgm:t>
        <a:bodyPr/>
        <a:lstStyle/>
        <a:p>
          <a:endParaRPr lang="en-US"/>
        </a:p>
      </dgm:t>
    </dgm:pt>
    <dgm:pt modelId="{8B2154D5-D35F-42FE-A04F-9F66CA577C52}">
      <dgm:prSet phldr="0"/>
      <dgm:spPr/>
      <dgm:t>
        <a:bodyPr/>
        <a:lstStyle/>
        <a:p>
          <a:r>
            <a:rPr lang="en-US"/>
            <a:t>Map building</a:t>
          </a:r>
        </a:p>
      </dgm:t>
    </dgm:pt>
    <dgm:pt modelId="{4B73FBF5-A713-4673-9661-F1342E7D1E63}" type="parTrans" cxnId="{9C872C4D-56A4-4AD2-9F2E-9A1B4B1F5772}">
      <dgm:prSet/>
      <dgm:spPr/>
      <dgm:t>
        <a:bodyPr/>
        <a:lstStyle/>
        <a:p>
          <a:endParaRPr lang="en-US"/>
        </a:p>
      </dgm:t>
    </dgm:pt>
    <dgm:pt modelId="{2E20EA5F-15BE-45DD-8D0F-C8D20FF8E65B}" type="sibTrans" cxnId="{9C872C4D-56A4-4AD2-9F2E-9A1B4B1F5772}">
      <dgm:prSet/>
      <dgm:spPr/>
      <dgm:t>
        <a:bodyPr/>
        <a:lstStyle/>
        <a:p>
          <a:endParaRPr lang="en-US"/>
        </a:p>
      </dgm:t>
    </dgm:pt>
    <dgm:pt modelId="{74D4F16E-363A-4A75-8641-92DA95E78BCF}">
      <dgm:prSet phldr="0"/>
      <dgm:spPr/>
      <dgm:t>
        <a:bodyPr/>
        <a:lstStyle/>
        <a:p>
          <a:r>
            <a:rPr lang="en-US" err="1"/>
            <a:t>RapidFuzz</a:t>
          </a:r>
          <a:endParaRPr lang="en-US"/>
        </a:p>
      </dgm:t>
    </dgm:pt>
    <dgm:pt modelId="{4663A22C-3B3A-45AA-802A-65E90ACBE652}" type="parTrans" cxnId="{3513A774-D259-4F9A-982A-BD87CA2D4B75}">
      <dgm:prSet/>
      <dgm:spPr/>
      <dgm:t>
        <a:bodyPr/>
        <a:lstStyle/>
        <a:p>
          <a:endParaRPr lang="en-US"/>
        </a:p>
      </dgm:t>
    </dgm:pt>
    <dgm:pt modelId="{85DA8B59-C32F-4269-96E2-512B02422829}" type="sibTrans" cxnId="{3513A774-D259-4F9A-982A-BD87CA2D4B75}">
      <dgm:prSet/>
      <dgm:spPr/>
      <dgm:t>
        <a:bodyPr/>
        <a:lstStyle/>
        <a:p>
          <a:endParaRPr lang="en-US"/>
        </a:p>
      </dgm:t>
    </dgm:pt>
    <dgm:pt modelId="{2BAD3332-F6C9-4D44-B4C1-C8D6C3EA375D}">
      <dgm:prSet phldr="0"/>
      <dgm:spPr/>
      <dgm:t>
        <a:bodyPr/>
        <a:lstStyle/>
        <a:p>
          <a:r>
            <a:rPr lang="en-US"/>
            <a:t>Similarity check</a:t>
          </a:r>
        </a:p>
      </dgm:t>
    </dgm:pt>
    <dgm:pt modelId="{5A5BCFF3-E3BA-427A-9C16-B3CC980381C4}" type="parTrans" cxnId="{099FD6F5-45C0-4D3A-8B16-20C96FB26688}">
      <dgm:prSet/>
      <dgm:spPr/>
      <dgm:t>
        <a:bodyPr/>
        <a:lstStyle/>
        <a:p>
          <a:endParaRPr lang="en-US"/>
        </a:p>
      </dgm:t>
    </dgm:pt>
    <dgm:pt modelId="{D586A1A1-03A5-4E69-BC8C-5768504EF4C9}" type="sibTrans" cxnId="{099FD6F5-45C0-4D3A-8B16-20C96FB26688}">
      <dgm:prSet/>
      <dgm:spPr/>
      <dgm:t>
        <a:bodyPr/>
        <a:lstStyle/>
        <a:p>
          <a:endParaRPr lang="en-US"/>
        </a:p>
      </dgm:t>
    </dgm:pt>
    <dgm:pt modelId="{9E399F4F-11B4-4A7C-A8FB-270E982E8607}">
      <dgm:prSet phldr="0"/>
      <dgm:spPr/>
      <dgm:t>
        <a:bodyPr/>
        <a:lstStyle/>
        <a:p>
          <a:r>
            <a:rPr lang="en-US" err="1"/>
            <a:t>Geopy</a:t>
          </a:r>
          <a:endParaRPr lang="en-US"/>
        </a:p>
      </dgm:t>
    </dgm:pt>
    <dgm:pt modelId="{5FEECCAE-5049-4C6C-AD8D-9C5D2A20EF67}" type="parTrans" cxnId="{5AB56908-654E-4BF0-A257-31BE2C52D759}">
      <dgm:prSet/>
      <dgm:spPr/>
      <dgm:t>
        <a:bodyPr/>
        <a:lstStyle/>
        <a:p>
          <a:endParaRPr lang="en-US"/>
        </a:p>
      </dgm:t>
    </dgm:pt>
    <dgm:pt modelId="{94E69007-6126-4DCC-94AB-8F725B923FEC}" type="sibTrans" cxnId="{5AB56908-654E-4BF0-A257-31BE2C52D759}">
      <dgm:prSet/>
      <dgm:spPr/>
      <dgm:t>
        <a:bodyPr/>
        <a:lstStyle/>
        <a:p>
          <a:endParaRPr lang="en-US"/>
        </a:p>
      </dgm:t>
    </dgm:pt>
    <dgm:pt modelId="{655A896C-30B9-4481-BB15-9A7EB84B6039}">
      <dgm:prSet phldr="0"/>
      <dgm:spPr/>
      <dgm:t>
        <a:bodyPr/>
        <a:lstStyle/>
        <a:p>
          <a:r>
            <a:rPr lang="en-US"/>
            <a:t>Determining location/neighborhood</a:t>
          </a:r>
        </a:p>
      </dgm:t>
    </dgm:pt>
    <dgm:pt modelId="{286068F5-08B8-4D91-AC61-38962D91ABB9}" type="parTrans" cxnId="{A81683C9-DA46-41C0-95A0-EAFE6EED479D}">
      <dgm:prSet/>
      <dgm:spPr/>
      <dgm:t>
        <a:bodyPr/>
        <a:lstStyle/>
        <a:p>
          <a:endParaRPr lang="en-US"/>
        </a:p>
      </dgm:t>
    </dgm:pt>
    <dgm:pt modelId="{8A7CA993-B577-44FE-992F-5342C68F8A15}" type="sibTrans" cxnId="{A81683C9-DA46-41C0-95A0-EAFE6EED479D}">
      <dgm:prSet/>
      <dgm:spPr/>
      <dgm:t>
        <a:bodyPr/>
        <a:lstStyle/>
        <a:p>
          <a:endParaRPr lang="en-US"/>
        </a:p>
      </dgm:t>
    </dgm:pt>
    <dgm:pt modelId="{78AE489F-174A-4266-A2FF-A5DA58AD3E24}">
      <dgm:prSet phldr="0"/>
      <dgm:spPr/>
      <dgm:t>
        <a:bodyPr/>
        <a:lstStyle/>
        <a:p>
          <a:r>
            <a:rPr lang="en-US" err="1"/>
            <a:t>Streamlit</a:t>
          </a:r>
          <a:endParaRPr lang="en-US"/>
        </a:p>
      </dgm:t>
    </dgm:pt>
    <dgm:pt modelId="{323D3E03-1F78-4AD5-9E13-ADA2EEA6DC8A}" type="parTrans" cxnId="{134C5AB1-7AD9-4C80-B330-52378248AA80}">
      <dgm:prSet/>
      <dgm:spPr/>
      <dgm:t>
        <a:bodyPr/>
        <a:lstStyle/>
        <a:p>
          <a:endParaRPr lang="en-US"/>
        </a:p>
      </dgm:t>
    </dgm:pt>
    <dgm:pt modelId="{4D1E5B43-D642-40C4-B13A-1A269ABA5B25}" type="sibTrans" cxnId="{134C5AB1-7AD9-4C80-B330-52378248AA80}">
      <dgm:prSet/>
      <dgm:spPr/>
      <dgm:t>
        <a:bodyPr/>
        <a:lstStyle/>
        <a:p>
          <a:endParaRPr lang="en-US"/>
        </a:p>
      </dgm:t>
    </dgm:pt>
    <dgm:pt modelId="{CDE16051-930B-460B-A78E-4DE43E5EA63D}">
      <dgm:prSet phldr="0"/>
      <dgm:spPr/>
      <dgm:t>
        <a:bodyPr/>
        <a:lstStyle/>
        <a:p>
          <a:pPr rtl="0"/>
          <a:r>
            <a:rPr lang="en-US">
              <a:latin typeface="Calibri Light" panose="020F0302020204030204"/>
            </a:rPr>
            <a:t>Pandas</a:t>
          </a:r>
        </a:p>
      </dgm:t>
    </dgm:pt>
    <dgm:pt modelId="{7445C936-A61C-487A-AFB0-B99D44B61D9F}" type="parTrans" cxnId="{E23EC9BB-3193-4CD3-99C3-538F3A1BEA2D}">
      <dgm:prSet/>
      <dgm:spPr/>
    </dgm:pt>
    <dgm:pt modelId="{5C237326-DA20-470F-87DF-C9A6069A521C}" type="sibTrans" cxnId="{E23EC9BB-3193-4CD3-99C3-538F3A1BEA2D}">
      <dgm:prSet/>
      <dgm:spPr/>
    </dgm:pt>
    <dgm:pt modelId="{BCD2F50A-948B-4E8A-BC2C-3305781AEE2B}" type="pres">
      <dgm:prSet presAssocID="{447BE1B1-E4F0-4AFA-99DF-9DE0662A8AA0}" presName="Name0" presStyleCnt="0">
        <dgm:presLayoutVars>
          <dgm:dir/>
          <dgm:animLvl val="lvl"/>
          <dgm:resizeHandles/>
        </dgm:presLayoutVars>
      </dgm:prSet>
      <dgm:spPr/>
    </dgm:pt>
    <dgm:pt modelId="{9DDC18C6-176E-45D2-83D4-C1D0DC6D3D5B}" type="pres">
      <dgm:prSet presAssocID="{CDE16051-930B-460B-A78E-4DE43E5EA63D}" presName="linNode" presStyleCnt="0"/>
      <dgm:spPr/>
    </dgm:pt>
    <dgm:pt modelId="{E12C40F5-E6A6-4F82-8405-E5C0AC0EE5A6}" type="pres">
      <dgm:prSet presAssocID="{CDE16051-930B-460B-A78E-4DE43E5EA63D}" presName="parentShp" presStyleLbl="node1" presStyleIdx="0" presStyleCnt="6">
        <dgm:presLayoutVars>
          <dgm:bulletEnabled val="1"/>
        </dgm:presLayoutVars>
      </dgm:prSet>
      <dgm:spPr/>
    </dgm:pt>
    <dgm:pt modelId="{2F173E90-4CF8-4062-94B7-AE6EC8B8A13B}" type="pres">
      <dgm:prSet presAssocID="{CDE16051-930B-460B-A78E-4DE43E5EA63D}" presName="childShp" presStyleLbl="bgAccFollowNode1" presStyleIdx="0" presStyleCnt="6">
        <dgm:presLayoutVars>
          <dgm:bulletEnabled val="1"/>
        </dgm:presLayoutVars>
      </dgm:prSet>
      <dgm:spPr/>
    </dgm:pt>
    <dgm:pt modelId="{D99052E4-D8C8-4D5C-8028-F3F434470829}" type="pres">
      <dgm:prSet presAssocID="{5C237326-DA20-470F-87DF-C9A6069A521C}" presName="spacing" presStyleCnt="0"/>
      <dgm:spPr/>
    </dgm:pt>
    <dgm:pt modelId="{35E5FF03-02BD-41B2-885E-19DAEC9B17F5}" type="pres">
      <dgm:prSet presAssocID="{18F096F5-3C67-4C8F-AD1F-79631EA4203F}" presName="linNode" presStyleCnt="0"/>
      <dgm:spPr/>
    </dgm:pt>
    <dgm:pt modelId="{29459CBA-BBC6-40E0-81AB-B026317AF6C4}" type="pres">
      <dgm:prSet presAssocID="{18F096F5-3C67-4C8F-AD1F-79631EA4203F}" presName="parentShp" presStyleLbl="node1" presStyleIdx="1" presStyleCnt="6">
        <dgm:presLayoutVars>
          <dgm:bulletEnabled val="1"/>
        </dgm:presLayoutVars>
      </dgm:prSet>
      <dgm:spPr/>
    </dgm:pt>
    <dgm:pt modelId="{0C229208-2DF7-4562-8340-D03D9A3CFF38}" type="pres">
      <dgm:prSet presAssocID="{18F096F5-3C67-4C8F-AD1F-79631EA4203F}" presName="childShp" presStyleLbl="bgAccFollowNode1" presStyleIdx="1" presStyleCnt="6">
        <dgm:presLayoutVars>
          <dgm:bulletEnabled val="1"/>
        </dgm:presLayoutVars>
      </dgm:prSet>
      <dgm:spPr/>
    </dgm:pt>
    <dgm:pt modelId="{1ACE5CDC-DB5E-466D-9D10-6C207D4D2023}" type="pres">
      <dgm:prSet presAssocID="{3365C886-C299-4DA4-A90F-ACDAEEB7931B}" presName="spacing" presStyleCnt="0"/>
      <dgm:spPr/>
    </dgm:pt>
    <dgm:pt modelId="{FCB3A075-4F57-4BC5-B7B7-CC322A4DCCA5}" type="pres">
      <dgm:prSet presAssocID="{B1824A8F-ECFF-4011-BC8A-DECCB62C119F}" presName="linNode" presStyleCnt="0"/>
      <dgm:spPr/>
    </dgm:pt>
    <dgm:pt modelId="{0036E8D9-759E-45CB-9E91-12C121820AB0}" type="pres">
      <dgm:prSet presAssocID="{B1824A8F-ECFF-4011-BC8A-DECCB62C119F}" presName="parentShp" presStyleLbl="node1" presStyleIdx="2" presStyleCnt="6">
        <dgm:presLayoutVars>
          <dgm:bulletEnabled val="1"/>
        </dgm:presLayoutVars>
      </dgm:prSet>
      <dgm:spPr/>
    </dgm:pt>
    <dgm:pt modelId="{F314E190-0005-4288-AE7C-E5739E8A0201}" type="pres">
      <dgm:prSet presAssocID="{B1824A8F-ECFF-4011-BC8A-DECCB62C119F}" presName="childShp" presStyleLbl="bgAccFollowNode1" presStyleIdx="2" presStyleCnt="6">
        <dgm:presLayoutVars>
          <dgm:bulletEnabled val="1"/>
        </dgm:presLayoutVars>
      </dgm:prSet>
      <dgm:spPr/>
    </dgm:pt>
    <dgm:pt modelId="{F25EBE99-13BA-4C85-B8DC-6329218C98F5}" type="pres">
      <dgm:prSet presAssocID="{47205BBB-7B4C-4180-8A18-7F2EF524C448}" presName="spacing" presStyleCnt="0"/>
      <dgm:spPr/>
    </dgm:pt>
    <dgm:pt modelId="{310B86E0-7B84-496B-A715-A5800E7C5236}" type="pres">
      <dgm:prSet presAssocID="{74D4F16E-363A-4A75-8641-92DA95E78BCF}" presName="linNode" presStyleCnt="0"/>
      <dgm:spPr/>
    </dgm:pt>
    <dgm:pt modelId="{20AF1F50-02B2-4FDC-B251-151FBD9CC9B4}" type="pres">
      <dgm:prSet presAssocID="{74D4F16E-363A-4A75-8641-92DA95E78BCF}" presName="parentShp" presStyleLbl="node1" presStyleIdx="3" presStyleCnt="6">
        <dgm:presLayoutVars>
          <dgm:bulletEnabled val="1"/>
        </dgm:presLayoutVars>
      </dgm:prSet>
      <dgm:spPr/>
    </dgm:pt>
    <dgm:pt modelId="{8B6CA8B7-7257-4305-8573-8BDF4A9CCB4F}" type="pres">
      <dgm:prSet presAssocID="{74D4F16E-363A-4A75-8641-92DA95E78BCF}" presName="childShp" presStyleLbl="bgAccFollowNode1" presStyleIdx="3" presStyleCnt="6">
        <dgm:presLayoutVars>
          <dgm:bulletEnabled val="1"/>
        </dgm:presLayoutVars>
      </dgm:prSet>
      <dgm:spPr/>
    </dgm:pt>
    <dgm:pt modelId="{04466DEA-E671-44A8-A34F-C3584D6C46C0}" type="pres">
      <dgm:prSet presAssocID="{85DA8B59-C32F-4269-96E2-512B02422829}" presName="spacing" presStyleCnt="0"/>
      <dgm:spPr/>
    </dgm:pt>
    <dgm:pt modelId="{3DE31340-F3EA-4CEF-9FDE-33528C4E21F4}" type="pres">
      <dgm:prSet presAssocID="{9E399F4F-11B4-4A7C-A8FB-270E982E8607}" presName="linNode" presStyleCnt="0"/>
      <dgm:spPr/>
    </dgm:pt>
    <dgm:pt modelId="{F6DAF525-E77A-4088-AA0D-A2CB5102B563}" type="pres">
      <dgm:prSet presAssocID="{9E399F4F-11B4-4A7C-A8FB-270E982E8607}" presName="parentShp" presStyleLbl="node1" presStyleIdx="4" presStyleCnt="6">
        <dgm:presLayoutVars>
          <dgm:bulletEnabled val="1"/>
        </dgm:presLayoutVars>
      </dgm:prSet>
      <dgm:spPr/>
    </dgm:pt>
    <dgm:pt modelId="{513726D2-B534-4366-A082-5D4DF5DA2B0B}" type="pres">
      <dgm:prSet presAssocID="{9E399F4F-11B4-4A7C-A8FB-270E982E8607}" presName="childShp" presStyleLbl="bgAccFollowNode1" presStyleIdx="4" presStyleCnt="6">
        <dgm:presLayoutVars>
          <dgm:bulletEnabled val="1"/>
        </dgm:presLayoutVars>
      </dgm:prSet>
      <dgm:spPr/>
    </dgm:pt>
    <dgm:pt modelId="{C75D65D4-C029-4E6C-99F1-A75E005CC425}" type="pres">
      <dgm:prSet presAssocID="{94E69007-6126-4DCC-94AB-8F725B923FEC}" presName="spacing" presStyleCnt="0"/>
      <dgm:spPr/>
    </dgm:pt>
    <dgm:pt modelId="{AFA3C48E-27C7-477C-9FC5-C08C318EC719}" type="pres">
      <dgm:prSet presAssocID="{78AE489F-174A-4266-A2FF-A5DA58AD3E24}" presName="linNode" presStyleCnt="0"/>
      <dgm:spPr/>
    </dgm:pt>
    <dgm:pt modelId="{C1E3A345-2131-4717-8DCC-B5315F55E154}" type="pres">
      <dgm:prSet presAssocID="{78AE489F-174A-4266-A2FF-A5DA58AD3E24}" presName="parentShp" presStyleLbl="node1" presStyleIdx="5" presStyleCnt="6">
        <dgm:presLayoutVars>
          <dgm:bulletEnabled val="1"/>
        </dgm:presLayoutVars>
      </dgm:prSet>
      <dgm:spPr/>
    </dgm:pt>
    <dgm:pt modelId="{88C5F33D-B66F-4170-A649-3B51C51CA90D}" type="pres">
      <dgm:prSet presAssocID="{78AE489F-174A-4266-A2FF-A5DA58AD3E24}" presName="childShp" presStyleLbl="bgAccFollowNode1" presStyleIdx="5" presStyleCnt="6">
        <dgm:presLayoutVars>
          <dgm:bulletEnabled val="1"/>
        </dgm:presLayoutVars>
      </dgm:prSet>
      <dgm:spPr/>
    </dgm:pt>
  </dgm:ptLst>
  <dgm:cxnLst>
    <dgm:cxn modelId="{5AB56908-654E-4BF0-A257-31BE2C52D759}" srcId="{447BE1B1-E4F0-4AFA-99DF-9DE0662A8AA0}" destId="{9E399F4F-11B4-4A7C-A8FB-270E982E8607}" srcOrd="4" destOrd="0" parTransId="{5FEECCAE-5049-4C6C-AD8D-9C5D2A20EF67}" sibTransId="{94E69007-6126-4DCC-94AB-8F725B923FEC}"/>
    <dgm:cxn modelId="{6D81EB18-347A-4520-96BB-31F046F93F07}" type="presOf" srcId="{2BAD3332-F6C9-4D44-B4C1-C8D6C3EA375D}" destId="{8B6CA8B7-7257-4305-8573-8BDF4A9CCB4F}" srcOrd="0" destOrd="0" presId="urn:microsoft.com/office/officeart/2005/8/layout/vList6"/>
    <dgm:cxn modelId="{82F47734-6BC4-4EE8-A9D0-4B1B52DDF98A}" type="presOf" srcId="{655A896C-30B9-4481-BB15-9A7EB84B6039}" destId="{513726D2-B534-4366-A082-5D4DF5DA2B0B}" srcOrd="0" destOrd="0" presId="urn:microsoft.com/office/officeart/2005/8/layout/vList6"/>
    <dgm:cxn modelId="{C73B2863-1714-453A-8FB7-F61866CA8748}" srcId="{447BE1B1-E4F0-4AFA-99DF-9DE0662A8AA0}" destId="{B1824A8F-ECFF-4011-BC8A-DECCB62C119F}" srcOrd="2" destOrd="0" parTransId="{E42949AF-ED1F-4A86-8CAA-089754DBCACB}" sibTransId="{47205BBB-7B4C-4180-8A18-7F2EF524C448}"/>
    <dgm:cxn modelId="{D01C8363-BE15-4149-8162-6C4206C149C2}" type="presOf" srcId="{18F096F5-3C67-4C8F-AD1F-79631EA4203F}" destId="{29459CBA-BBC6-40E0-81AB-B026317AF6C4}" srcOrd="0" destOrd="0" presId="urn:microsoft.com/office/officeart/2005/8/layout/vList6"/>
    <dgm:cxn modelId="{4AB41366-2815-4493-A57C-0CA0903E3A5A}" type="presOf" srcId="{9DCF30F8-A35C-49D8-83F0-8D34D4401315}" destId="{88C5F33D-B66F-4170-A649-3B51C51CA90D}" srcOrd="0" destOrd="0" presId="urn:microsoft.com/office/officeart/2005/8/layout/vList6"/>
    <dgm:cxn modelId="{9C872C4D-56A4-4AD2-9F2E-9A1B4B1F5772}" srcId="{B1824A8F-ECFF-4011-BC8A-DECCB62C119F}" destId="{8B2154D5-D35F-42FE-A04F-9F66CA577C52}" srcOrd="0" destOrd="0" parTransId="{4B73FBF5-A713-4673-9661-F1342E7D1E63}" sibTransId="{2E20EA5F-15BE-45DD-8D0F-C8D20FF8E65B}"/>
    <dgm:cxn modelId="{3513A774-D259-4F9A-982A-BD87CA2D4B75}" srcId="{447BE1B1-E4F0-4AFA-99DF-9DE0662A8AA0}" destId="{74D4F16E-363A-4A75-8641-92DA95E78BCF}" srcOrd="3" destOrd="0" parTransId="{4663A22C-3B3A-45AA-802A-65E90ACBE652}" sibTransId="{85DA8B59-C32F-4269-96E2-512B02422829}"/>
    <dgm:cxn modelId="{03B4A278-214F-415B-8B85-ECDFFA75A084}" type="presOf" srcId="{9E098DFA-35BA-4BA9-BCBA-717C87695E36}" destId="{0C229208-2DF7-4562-8340-D03D9A3CFF38}" srcOrd="0" destOrd="0" presId="urn:microsoft.com/office/officeart/2005/8/layout/vList6"/>
    <dgm:cxn modelId="{C24E3092-FA8E-400E-80DC-0C60BBF864B9}" srcId="{78AE489F-174A-4266-A2FF-A5DA58AD3E24}" destId="{9DCF30F8-A35C-49D8-83F0-8D34D4401315}" srcOrd="0" destOrd="0" parTransId="{3841F6AD-E9D9-4392-8C07-F40BFC8456EF}" sibTransId="{E7F597FC-1200-4D71-8044-DE61FF5AFBDF}"/>
    <dgm:cxn modelId="{3966379B-8747-458F-A663-CD8821069F42}" type="presOf" srcId="{78AE489F-174A-4266-A2FF-A5DA58AD3E24}" destId="{C1E3A345-2131-4717-8DCC-B5315F55E154}" srcOrd="0" destOrd="0" presId="urn:microsoft.com/office/officeart/2005/8/layout/vList6"/>
    <dgm:cxn modelId="{C9D279A2-8E82-4A42-8935-5C223997E714}" type="presOf" srcId="{B1824A8F-ECFF-4011-BC8A-DECCB62C119F}" destId="{0036E8D9-759E-45CB-9E91-12C121820AB0}" srcOrd="0" destOrd="0" presId="urn:microsoft.com/office/officeart/2005/8/layout/vList6"/>
    <dgm:cxn modelId="{FFF369A6-BD01-4664-A2E9-5E2573E723A7}" type="presOf" srcId="{74D4F16E-363A-4A75-8641-92DA95E78BCF}" destId="{20AF1F50-02B2-4FDC-B251-151FBD9CC9B4}" srcOrd="0" destOrd="0" presId="urn:microsoft.com/office/officeart/2005/8/layout/vList6"/>
    <dgm:cxn modelId="{0383F7A9-16C1-475F-88AC-53EA5B3C339D}" srcId="{447BE1B1-E4F0-4AFA-99DF-9DE0662A8AA0}" destId="{18F096F5-3C67-4C8F-AD1F-79631EA4203F}" srcOrd="1" destOrd="0" parTransId="{26DB9B23-2B21-417F-864B-F6B943D31686}" sibTransId="{3365C886-C299-4DA4-A90F-ACDAEEB7931B}"/>
    <dgm:cxn modelId="{134C5AB1-7AD9-4C80-B330-52378248AA80}" srcId="{447BE1B1-E4F0-4AFA-99DF-9DE0662A8AA0}" destId="{78AE489F-174A-4266-A2FF-A5DA58AD3E24}" srcOrd="5" destOrd="0" parTransId="{323D3E03-1F78-4AD5-9E13-ADA2EEA6DC8A}" sibTransId="{4D1E5B43-D642-40C4-B13A-1A269ABA5B25}"/>
    <dgm:cxn modelId="{E23EC9BB-3193-4CD3-99C3-538F3A1BEA2D}" srcId="{447BE1B1-E4F0-4AFA-99DF-9DE0662A8AA0}" destId="{CDE16051-930B-460B-A78E-4DE43E5EA63D}" srcOrd="0" destOrd="0" parTransId="{7445C936-A61C-487A-AFB0-B99D44B61D9F}" sibTransId="{5C237326-DA20-470F-87DF-C9A6069A521C}"/>
    <dgm:cxn modelId="{CF6B81BC-BFC3-439C-91C4-680E461156D3}" srcId="{18F096F5-3C67-4C8F-AD1F-79631EA4203F}" destId="{9E098DFA-35BA-4BA9-BCBA-717C87695E36}" srcOrd="0" destOrd="0" parTransId="{01B3D785-6CD8-46C4-BC1B-F883A6ED3744}" sibTransId="{5C3FD04B-71C5-4F9E-BE2E-FA6E1C872BAF}"/>
    <dgm:cxn modelId="{6C800DC7-8C7D-4FFC-BA52-2DF1D4B5E208}" type="presOf" srcId="{AB7CBCBE-E6CD-4C7A-BFA5-299E377798AC}" destId="{2F173E90-4CF8-4062-94B7-AE6EC8B8A13B}" srcOrd="0" destOrd="0" presId="urn:microsoft.com/office/officeart/2005/8/layout/vList6"/>
    <dgm:cxn modelId="{A81683C9-DA46-41C0-95A0-EAFE6EED479D}" srcId="{9E399F4F-11B4-4A7C-A8FB-270E982E8607}" destId="{655A896C-30B9-4481-BB15-9A7EB84B6039}" srcOrd="0" destOrd="0" parTransId="{286068F5-08B8-4D91-AC61-38962D91ABB9}" sibTransId="{8A7CA993-B577-44FE-992F-5342C68F8A15}"/>
    <dgm:cxn modelId="{2E2DA7D8-6945-4FED-BC0D-954FAACF8CCB}" type="presOf" srcId="{CDE16051-930B-460B-A78E-4DE43E5EA63D}" destId="{E12C40F5-E6A6-4F82-8405-E5C0AC0EE5A6}" srcOrd="0" destOrd="0" presId="urn:microsoft.com/office/officeart/2005/8/layout/vList6"/>
    <dgm:cxn modelId="{217DA9DA-C9FD-4FDD-85EB-EBF0D099889D}" type="presOf" srcId="{447BE1B1-E4F0-4AFA-99DF-9DE0662A8AA0}" destId="{BCD2F50A-948B-4E8A-BC2C-3305781AEE2B}" srcOrd="0" destOrd="0" presId="urn:microsoft.com/office/officeart/2005/8/layout/vList6"/>
    <dgm:cxn modelId="{C1EA85E3-9329-4E74-8DC9-71977C8AB756}" type="presOf" srcId="{8B2154D5-D35F-42FE-A04F-9F66CA577C52}" destId="{F314E190-0005-4288-AE7C-E5739E8A0201}" srcOrd="0" destOrd="0" presId="urn:microsoft.com/office/officeart/2005/8/layout/vList6"/>
    <dgm:cxn modelId="{96714CE6-A6A9-4172-8B58-84EC45965C49}" type="presOf" srcId="{9E399F4F-11B4-4A7C-A8FB-270E982E8607}" destId="{F6DAF525-E77A-4088-AA0D-A2CB5102B563}" srcOrd="0" destOrd="0" presId="urn:microsoft.com/office/officeart/2005/8/layout/vList6"/>
    <dgm:cxn modelId="{9597C1E8-6EC8-4C11-A573-4E1B97D014B2}" srcId="{CDE16051-930B-460B-A78E-4DE43E5EA63D}" destId="{AB7CBCBE-E6CD-4C7A-BFA5-299E377798AC}" srcOrd="0" destOrd="0" parTransId="{65CB2406-FF46-4CE0-A3E0-224066FE877A}" sibTransId="{D9620F81-F55F-4B72-AC85-37E9E87D2951}"/>
    <dgm:cxn modelId="{099FD6F5-45C0-4D3A-8B16-20C96FB26688}" srcId="{74D4F16E-363A-4A75-8641-92DA95E78BCF}" destId="{2BAD3332-F6C9-4D44-B4C1-C8D6C3EA375D}" srcOrd="0" destOrd="0" parTransId="{5A5BCFF3-E3BA-427A-9C16-B3CC980381C4}" sibTransId="{D586A1A1-03A5-4E69-BC8C-5768504EF4C9}"/>
    <dgm:cxn modelId="{B65EC45D-D00B-46F2-BC3D-BF8CCE5E0FF3}" type="presParOf" srcId="{BCD2F50A-948B-4E8A-BC2C-3305781AEE2B}" destId="{9DDC18C6-176E-45D2-83D4-C1D0DC6D3D5B}" srcOrd="0" destOrd="0" presId="urn:microsoft.com/office/officeart/2005/8/layout/vList6"/>
    <dgm:cxn modelId="{EC6B9E17-AD85-49B4-A112-864EF6C7CCE6}" type="presParOf" srcId="{9DDC18C6-176E-45D2-83D4-C1D0DC6D3D5B}" destId="{E12C40F5-E6A6-4F82-8405-E5C0AC0EE5A6}" srcOrd="0" destOrd="0" presId="urn:microsoft.com/office/officeart/2005/8/layout/vList6"/>
    <dgm:cxn modelId="{ABD7476C-6949-434C-8F8F-480BEE9D53E0}" type="presParOf" srcId="{9DDC18C6-176E-45D2-83D4-C1D0DC6D3D5B}" destId="{2F173E90-4CF8-4062-94B7-AE6EC8B8A13B}" srcOrd="1" destOrd="0" presId="urn:microsoft.com/office/officeart/2005/8/layout/vList6"/>
    <dgm:cxn modelId="{1F347398-78B6-4020-88CE-58BA999C440A}" type="presParOf" srcId="{BCD2F50A-948B-4E8A-BC2C-3305781AEE2B}" destId="{D99052E4-D8C8-4D5C-8028-F3F434470829}" srcOrd="1" destOrd="0" presId="urn:microsoft.com/office/officeart/2005/8/layout/vList6"/>
    <dgm:cxn modelId="{FA037B59-2663-4309-A402-67403DA18BE9}" type="presParOf" srcId="{BCD2F50A-948B-4E8A-BC2C-3305781AEE2B}" destId="{35E5FF03-02BD-41B2-885E-19DAEC9B17F5}" srcOrd="2" destOrd="0" presId="urn:microsoft.com/office/officeart/2005/8/layout/vList6"/>
    <dgm:cxn modelId="{8587AD81-043D-4028-AFE4-40359FCBB4B7}" type="presParOf" srcId="{35E5FF03-02BD-41B2-885E-19DAEC9B17F5}" destId="{29459CBA-BBC6-40E0-81AB-B026317AF6C4}" srcOrd="0" destOrd="0" presId="urn:microsoft.com/office/officeart/2005/8/layout/vList6"/>
    <dgm:cxn modelId="{BEC5D192-736A-467C-8785-B920D24DF6C9}" type="presParOf" srcId="{35E5FF03-02BD-41B2-885E-19DAEC9B17F5}" destId="{0C229208-2DF7-4562-8340-D03D9A3CFF38}" srcOrd="1" destOrd="0" presId="urn:microsoft.com/office/officeart/2005/8/layout/vList6"/>
    <dgm:cxn modelId="{FEA9B46D-A981-4D41-9068-873341EE3507}" type="presParOf" srcId="{BCD2F50A-948B-4E8A-BC2C-3305781AEE2B}" destId="{1ACE5CDC-DB5E-466D-9D10-6C207D4D2023}" srcOrd="3" destOrd="0" presId="urn:microsoft.com/office/officeart/2005/8/layout/vList6"/>
    <dgm:cxn modelId="{A57434CB-3C1B-4BC3-8738-3E3A45578E25}" type="presParOf" srcId="{BCD2F50A-948B-4E8A-BC2C-3305781AEE2B}" destId="{FCB3A075-4F57-4BC5-B7B7-CC322A4DCCA5}" srcOrd="4" destOrd="0" presId="urn:microsoft.com/office/officeart/2005/8/layout/vList6"/>
    <dgm:cxn modelId="{36647D7C-C313-4533-81BD-90F743FAE434}" type="presParOf" srcId="{FCB3A075-4F57-4BC5-B7B7-CC322A4DCCA5}" destId="{0036E8D9-759E-45CB-9E91-12C121820AB0}" srcOrd="0" destOrd="0" presId="urn:microsoft.com/office/officeart/2005/8/layout/vList6"/>
    <dgm:cxn modelId="{936FB4D3-FE68-48D1-9B27-9D0C6B0089C5}" type="presParOf" srcId="{FCB3A075-4F57-4BC5-B7B7-CC322A4DCCA5}" destId="{F314E190-0005-4288-AE7C-E5739E8A0201}" srcOrd="1" destOrd="0" presId="urn:microsoft.com/office/officeart/2005/8/layout/vList6"/>
    <dgm:cxn modelId="{1F3313E8-5EBF-4E80-ACCF-A33C541B442A}" type="presParOf" srcId="{BCD2F50A-948B-4E8A-BC2C-3305781AEE2B}" destId="{F25EBE99-13BA-4C85-B8DC-6329218C98F5}" srcOrd="5" destOrd="0" presId="urn:microsoft.com/office/officeart/2005/8/layout/vList6"/>
    <dgm:cxn modelId="{D3B43E82-7866-4C73-833B-B840BEE822EA}" type="presParOf" srcId="{BCD2F50A-948B-4E8A-BC2C-3305781AEE2B}" destId="{310B86E0-7B84-496B-A715-A5800E7C5236}" srcOrd="6" destOrd="0" presId="urn:microsoft.com/office/officeart/2005/8/layout/vList6"/>
    <dgm:cxn modelId="{F9DA5040-3AF1-4805-A779-43FA2633ABBF}" type="presParOf" srcId="{310B86E0-7B84-496B-A715-A5800E7C5236}" destId="{20AF1F50-02B2-4FDC-B251-151FBD9CC9B4}" srcOrd="0" destOrd="0" presId="urn:microsoft.com/office/officeart/2005/8/layout/vList6"/>
    <dgm:cxn modelId="{07DED1D4-18AC-4C2F-8AA6-C0C027110A82}" type="presParOf" srcId="{310B86E0-7B84-496B-A715-A5800E7C5236}" destId="{8B6CA8B7-7257-4305-8573-8BDF4A9CCB4F}" srcOrd="1" destOrd="0" presId="urn:microsoft.com/office/officeart/2005/8/layout/vList6"/>
    <dgm:cxn modelId="{DE11394C-8726-4950-A52A-EEE029B15526}" type="presParOf" srcId="{BCD2F50A-948B-4E8A-BC2C-3305781AEE2B}" destId="{04466DEA-E671-44A8-A34F-C3584D6C46C0}" srcOrd="7" destOrd="0" presId="urn:microsoft.com/office/officeart/2005/8/layout/vList6"/>
    <dgm:cxn modelId="{B771EF19-3906-4D6D-9C7C-5693FF68BB09}" type="presParOf" srcId="{BCD2F50A-948B-4E8A-BC2C-3305781AEE2B}" destId="{3DE31340-F3EA-4CEF-9FDE-33528C4E21F4}" srcOrd="8" destOrd="0" presId="urn:microsoft.com/office/officeart/2005/8/layout/vList6"/>
    <dgm:cxn modelId="{40C5F9D0-CB73-484A-8F64-6D5836A82757}" type="presParOf" srcId="{3DE31340-F3EA-4CEF-9FDE-33528C4E21F4}" destId="{F6DAF525-E77A-4088-AA0D-A2CB5102B563}" srcOrd="0" destOrd="0" presId="urn:microsoft.com/office/officeart/2005/8/layout/vList6"/>
    <dgm:cxn modelId="{0363F90C-BABC-467A-9DA8-48488D65FA52}" type="presParOf" srcId="{3DE31340-F3EA-4CEF-9FDE-33528C4E21F4}" destId="{513726D2-B534-4366-A082-5D4DF5DA2B0B}" srcOrd="1" destOrd="0" presId="urn:microsoft.com/office/officeart/2005/8/layout/vList6"/>
    <dgm:cxn modelId="{CE54F7A7-4AC3-47C3-9C51-8722AC529B86}" type="presParOf" srcId="{BCD2F50A-948B-4E8A-BC2C-3305781AEE2B}" destId="{C75D65D4-C029-4E6C-99F1-A75E005CC425}" srcOrd="9" destOrd="0" presId="urn:microsoft.com/office/officeart/2005/8/layout/vList6"/>
    <dgm:cxn modelId="{D05B7C5A-C13C-4F44-A2C2-DC3DC5E48B1C}" type="presParOf" srcId="{BCD2F50A-948B-4E8A-BC2C-3305781AEE2B}" destId="{AFA3C48E-27C7-477C-9FC5-C08C318EC719}" srcOrd="10" destOrd="0" presId="urn:microsoft.com/office/officeart/2005/8/layout/vList6"/>
    <dgm:cxn modelId="{3B612E60-61AA-4EE0-B0C9-048D16E2F8E5}" type="presParOf" srcId="{AFA3C48E-27C7-477C-9FC5-C08C318EC719}" destId="{C1E3A345-2131-4717-8DCC-B5315F55E154}" srcOrd="0" destOrd="0" presId="urn:microsoft.com/office/officeart/2005/8/layout/vList6"/>
    <dgm:cxn modelId="{EEDCDB45-B5EF-46B7-B42F-9060CC4F21DB}" type="presParOf" srcId="{AFA3C48E-27C7-477C-9FC5-C08C318EC719}" destId="{88C5F33D-B66F-4170-A649-3B51C51CA90D}" srcOrd="1" destOrd="0" presId="urn:microsoft.com/office/officeart/2005/8/layout/vList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ADAD66CC-DE33-4951-B314-E1821CEF185C}" type="doc">
      <dgm:prSet loTypeId="urn:microsoft.com/office/officeart/2018/5/layout/CenteredIconLabelDescriptionList" loCatId="icon" qsTypeId="urn:microsoft.com/office/officeart/2005/8/quickstyle/simple1" qsCatId="simple" csTypeId="urn:microsoft.com/office/officeart/2018/5/colors/Iconchunking_neutralbg_colorful5" csCatId="colorful" phldr="1"/>
      <dgm:spPr/>
      <dgm:t>
        <a:bodyPr/>
        <a:lstStyle/>
        <a:p>
          <a:endParaRPr lang="en-US"/>
        </a:p>
      </dgm:t>
    </dgm:pt>
    <dgm:pt modelId="{BAF2658D-24EF-4677-8189-B51C57DA6E36}">
      <dgm:prSet/>
      <dgm:spPr/>
      <dgm:t>
        <a:bodyPr/>
        <a:lstStyle/>
        <a:p>
          <a:pPr>
            <a:defRPr b="1"/>
          </a:pPr>
          <a:r>
            <a:rPr lang="en-US" b="0"/>
            <a:t>Used feature engineering for dashboarding and visualizing</a:t>
          </a:r>
        </a:p>
      </dgm:t>
    </dgm:pt>
    <dgm:pt modelId="{B58C52EE-BEAC-4CD3-91FC-4C2374D7389B}" type="parTrans" cxnId="{CBDBAF02-2E0D-4DAC-A342-257DB0A890C5}">
      <dgm:prSet/>
      <dgm:spPr/>
      <dgm:t>
        <a:bodyPr/>
        <a:lstStyle/>
        <a:p>
          <a:endParaRPr lang="en-US"/>
        </a:p>
      </dgm:t>
    </dgm:pt>
    <dgm:pt modelId="{0D4C0A62-85FE-4CDE-A98B-43CA2DC7690D}" type="sibTrans" cxnId="{CBDBAF02-2E0D-4DAC-A342-257DB0A890C5}">
      <dgm:prSet/>
      <dgm:spPr/>
      <dgm:t>
        <a:bodyPr/>
        <a:lstStyle/>
        <a:p>
          <a:endParaRPr lang="en-US"/>
        </a:p>
      </dgm:t>
    </dgm:pt>
    <dgm:pt modelId="{D73954A9-FF0A-4B69-B20E-0A898B4B62BD}">
      <dgm:prSet/>
      <dgm:spPr/>
      <dgm:t>
        <a:bodyPr/>
        <a:lstStyle/>
        <a:p>
          <a:pPr>
            <a:defRPr b="1"/>
          </a:pPr>
          <a:r>
            <a:rPr lang="en-US" b="0"/>
            <a:t>Inferences drawn from TABLEAU dashboard  </a:t>
          </a:r>
        </a:p>
      </dgm:t>
    </dgm:pt>
    <dgm:pt modelId="{09B54B2D-BC73-474E-9130-2268A7550541}" type="parTrans" cxnId="{E41803DC-5567-4CC3-BF0E-B4B70F91B6C8}">
      <dgm:prSet/>
      <dgm:spPr/>
      <dgm:t>
        <a:bodyPr/>
        <a:lstStyle/>
        <a:p>
          <a:endParaRPr lang="en-US"/>
        </a:p>
      </dgm:t>
    </dgm:pt>
    <dgm:pt modelId="{12E56F73-A02C-4B72-832D-1DE3E5A27D06}" type="sibTrans" cxnId="{E41803DC-5567-4CC3-BF0E-B4B70F91B6C8}">
      <dgm:prSet/>
      <dgm:spPr/>
      <dgm:t>
        <a:bodyPr/>
        <a:lstStyle/>
        <a:p>
          <a:endParaRPr lang="en-US"/>
        </a:p>
      </dgm:t>
    </dgm:pt>
    <dgm:pt modelId="{ADFA3DE2-7C19-422D-A4C8-2633412440BE}">
      <dgm:prSet/>
      <dgm:spPr/>
      <dgm:t>
        <a:bodyPr/>
        <a:lstStyle/>
        <a:p>
          <a:pPr>
            <a:defRPr b="1"/>
          </a:pPr>
          <a:r>
            <a:rPr lang="en-US" b="0"/>
            <a:t>Challenges</a:t>
          </a:r>
        </a:p>
      </dgm:t>
    </dgm:pt>
    <dgm:pt modelId="{F632AE24-4735-4341-81F4-8AF953F6AD3E}" type="parTrans" cxnId="{79CCE594-1141-4214-B88F-69977A18EA60}">
      <dgm:prSet/>
      <dgm:spPr/>
      <dgm:t>
        <a:bodyPr/>
        <a:lstStyle/>
        <a:p>
          <a:endParaRPr lang="en-US"/>
        </a:p>
      </dgm:t>
    </dgm:pt>
    <dgm:pt modelId="{1CEA427F-23F9-4ED5-B514-2AFBADA7BFD1}" type="sibTrans" cxnId="{79CCE594-1141-4214-B88F-69977A18EA60}">
      <dgm:prSet/>
      <dgm:spPr/>
      <dgm:t>
        <a:bodyPr/>
        <a:lstStyle/>
        <a:p>
          <a:endParaRPr lang="en-US"/>
        </a:p>
      </dgm:t>
    </dgm:pt>
    <dgm:pt modelId="{10073966-30C9-47AE-A883-034D96EB7685}">
      <dgm:prSet/>
      <dgm:spPr/>
      <dgm:t>
        <a:bodyPr/>
        <a:lstStyle/>
        <a:p>
          <a:r>
            <a:rPr lang="en-US" b="0"/>
            <a:t>Information Quality </a:t>
          </a:r>
        </a:p>
      </dgm:t>
    </dgm:pt>
    <dgm:pt modelId="{9C5AD819-5F0A-4E72-9F3E-4A78B240D9B1}" type="parTrans" cxnId="{2121E5C3-D506-4B2F-9ED0-38AEE6E9F84A}">
      <dgm:prSet/>
      <dgm:spPr/>
      <dgm:t>
        <a:bodyPr/>
        <a:lstStyle/>
        <a:p>
          <a:endParaRPr lang="en-US"/>
        </a:p>
      </dgm:t>
    </dgm:pt>
    <dgm:pt modelId="{14B3A9E7-6B4D-40DA-B961-4A670468409F}" type="sibTrans" cxnId="{2121E5C3-D506-4B2F-9ED0-38AEE6E9F84A}">
      <dgm:prSet/>
      <dgm:spPr/>
      <dgm:t>
        <a:bodyPr/>
        <a:lstStyle/>
        <a:p>
          <a:endParaRPr lang="en-US"/>
        </a:p>
      </dgm:t>
    </dgm:pt>
    <dgm:pt modelId="{908044D8-1844-4AB2-94E4-E99A1BBD9680}">
      <dgm:prSet/>
      <dgm:spPr/>
      <dgm:t>
        <a:bodyPr/>
        <a:lstStyle/>
        <a:p>
          <a:r>
            <a:rPr lang="en-US" b="0"/>
            <a:t>Data Sufficiency</a:t>
          </a:r>
        </a:p>
      </dgm:t>
    </dgm:pt>
    <dgm:pt modelId="{DC84D618-D348-4770-A7A1-94F2F6A45B1A}" type="parTrans" cxnId="{28AA6F6E-0A80-4996-BD13-6B604D2DB432}">
      <dgm:prSet/>
      <dgm:spPr/>
      <dgm:t>
        <a:bodyPr/>
        <a:lstStyle/>
        <a:p>
          <a:endParaRPr lang="en-US"/>
        </a:p>
      </dgm:t>
    </dgm:pt>
    <dgm:pt modelId="{F68D5DE0-9E1F-4463-9752-099002D2DFC0}" type="sibTrans" cxnId="{28AA6F6E-0A80-4996-BD13-6B604D2DB432}">
      <dgm:prSet/>
      <dgm:spPr/>
      <dgm:t>
        <a:bodyPr/>
        <a:lstStyle/>
        <a:p>
          <a:endParaRPr lang="en-US"/>
        </a:p>
      </dgm:t>
    </dgm:pt>
    <dgm:pt modelId="{199496C4-31B3-4DCD-9072-9A0123F4A3D2}">
      <dgm:prSet/>
      <dgm:spPr/>
      <dgm:t>
        <a:bodyPr/>
        <a:lstStyle/>
        <a:p>
          <a:r>
            <a:rPr lang="en-US" b="0"/>
            <a:t>Data Accuracy</a:t>
          </a:r>
        </a:p>
      </dgm:t>
    </dgm:pt>
    <dgm:pt modelId="{62587018-5612-407F-8821-47722378F526}" type="parTrans" cxnId="{F9326556-46FA-4A23-BEC4-4E386F3191F6}">
      <dgm:prSet/>
      <dgm:spPr/>
      <dgm:t>
        <a:bodyPr/>
        <a:lstStyle/>
        <a:p>
          <a:endParaRPr lang="en-US"/>
        </a:p>
      </dgm:t>
    </dgm:pt>
    <dgm:pt modelId="{33D757E1-B3F0-46C4-8378-C7C85921CE5A}" type="sibTrans" cxnId="{F9326556-46FA-4A23-BEC4-4E386F3191F6}">
      <dgm:prSet/>
      <dgm:spPr/>
      <dgm:t>
        <a:bodyPr/>
        <a:lstStyle/>
        <a:p>
          <a:endParaRPr lang="en-US"/>
        </a:p>
      </dgm:t>
    </dgm:pt>
    <dgm:pt modelId="{A92B8A6C-4615-4769-BD25-BE9F4CBE8089}">
      <dgm:prSet/>
      <dgm:spPr/>
      <dgm:t>
        <a:bodyPr/>
        <a:lstStyle/>
        <a:p>
          <a:r>
            <a:rPr lang="en-US" b="0"/>
            <a:t>Data merging, as the Foreign key was not fully identical.</a:t>
          </a:r>
        </a:p>
      </dgm:t>
    </dgm:pt>
    <dgm:pt modelId="{14AA62E4-628E-4288-BEE3-4934DC784089}" type="parTrans" cxnId="{DF0BCD59-010D-454A-A936-A936971B9516}">
      <dgm:prSet/>
      <dgm:spPr/>
      <dgm:t>
        <a:bodyPr/>
        <a:lstStyle/>
        <a:p>
          <a:endParaRPr lang="en-US"/>
        </a:p>
      </dgm:t>
    </dgm:pt>
    <dgm:pt modelId="{EB45FD95-30B1-4ACC-8FEA-7D73D91C644E}" type="sibTrans" cxnId="{DF0BCD59-010D-454A-A936-A936971B9516}">
      <dgm:prSet/>
      <dgm:spPr/>
      <dgm:t>
        <a:bodyPr/>
        <a:lstStyle/>
        <a:p>
          <a:endParaRPr lang="en-US"/>
        </a:p>
      </dgm:t>
    </dgm:pt>
    <dgm:pt modelId="{9ED9B5AD-F193-4199-BCC3-2B8DC5A3A458}" type="pres">
      <dgm:prSet presAssocID="{ADAD66CC-DE33-4951-B314-E1821CEF185C}" presName="root" presStyleCnt="0">
        <dgm:presLayoutVars>
          <dgm:dir/>
          <dgm:resizeHandles val="exact"/>
        </dgm:presLayoutVars>
      </dgm:prSet>
      <dgm:spPr/>
    </dgm:pt>
    <dgm:pt modelId="{2A55E7CC-FDDA-4943-994F-2395B0813738}" type="pres">
      <dgm:prSet presAssocID="{BAF2658D-24EF-4677-8189-B51C57DA6E36}" presName="compNode" presStyleCnt="0"/>
      <dgm:spPr/>
    </dgm:pt>
    <dgm:pt modelId="{60E65AFC-23F0-4A6F-93C5-D1A59B8A5573}" type="pres">
      <dgm:prSet presAssocID="{BAF2658D-24EF-4677-8189-B51C57DA6E36}"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Gears"/>
        </a:ext>
      </dgm:extLst>
    </dgm:pt>
    <dgm:pt modelId="{3FF73F94-5CE8-4F75-A9D2-DE44D56E7F20}" type="pres">
      <dgm:prSet presAssocID="{BAF2658D-24EF-4677-8189-B51C57DA6E36}" presName="iconSpace" presStyleCnt="0"/>
      <dgm:spPr/>
    </dgm:pt>
    <dgm:pt modelId="{31F65B9F-B87B-4C70-9109-87578726DDEF}" type="pres">
      <dgm:prSet presAssocID="{BAF2658D-24EF-4677-8189-B51C57DA6E36}" presName="parTx" presStyleLbl="revTx" presStyleIdx="0" presStyleCnt="6">
        <dgm:presLayoutVars>
          <dgm:chMax val="0"/>
          <dgm:chPref val="0"/>
        </dgm:presLayoutVars>
      </dgm:prSet>
      <dgm:spPr/>
    </dgm:pt>
    <dgm:pt modelId="{FD5FD782-A27E-46B6-9ED1-262F1F2B6FE2}" type="pres">
      <dgm:prSet presAssocID="{BAF2658D-24EF-4677-8189-B51C57DA6E36}" presName="txSpace" presStyleCnt="0"/>
      <dgm:spPr/>
    </dgm:pt>
    <dgm:pt modelId="{C26DA100-4FD5-4A24-B812-D29313F20492}" type="pres">
      <dgm:prSet presAssocID="{BAF2658D-24EF-4677-8189-B51C57DA6E36}" presName="desTx" presStyleLbl="revTx" presStyleIdx="1" presStyleCnt="6">
        <dgm:presLayoutVars/>
      </dgm:prSet>
      <dgm:spPr/>
    </dgm:pt>
    <dgm:pt modelId="{8C46E9FD-D4B0-4934-92C8-593BC61BC8E7}" type="pres">
      <dgm:prSet presAssocID="{0D4C0A62-85FE-4CDE-A98B-43CA2DC7690D}" presName="sibTrans" presStyleCnt="0"/>
      <dgm:spPr/>
    </dgm:pt>
    <dgm:pt modelId="{243D34BB-553C-42DF-A38A-9FB8528C5E78}" type="pres">
      <dgm:prSet presAssocID="{D73954A9-FF0A-4B69-B20E-0A898B4B62BD}" presName="compNode" presStyleCnt="0"/>
      <dgm:spPr/>
    </dgm:pt>
    <dgm:pt modelId="{C51FED2F-1F4A-4F5C-A1AD-49EDE35CABBF}" type="pres">
      <dgm:prSet presAssocID="{D73954A9-FF0A-4B69-B20E-0A898B4B62BD}"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ar chart"/>
        </a:ext>
      </dgm:extLst>
    </dgm:pt>
    <dgm:pt modelId="{9CB82416-1A17-410A-8765-0D1E6BB8FBBD}" type="pres">
      <dgm:prSet presAssocID="{D73954A9-FF0A-4B69-B20E-0A898B4B62BD}" presName="iconSpace" presStyleCnt="0"/>
      <dgm:spPr/>
    </dgm:pt>
    <dgm:pt modelId="{0AEA602C-9153-48A5-AF9B-69AFB5E7D6BD}" type="pres">
      <dgm:prSet presAssocID="{D73954A9-FF0A-4B69-B20E-0A898B4B62BD}" presName="parTx" presStyleLbl="revTx" presStyleIdx="2" presStyleCnt="6">
        <dgm:presLayoutVars>
          <dgm:chMax val="0"/>
          <dgm:chPref val="0"/>
        </dgm:presLayoutVars>
      </dgm:prSet>
      <dgm:spPr/>
    </dgm:pt>
    <dgm:pt modelId="{2D00AA35-91A6-488B-9578-96943556EEFE}" type="pres">
      <dgm:prSet presAssocID="{D73954A9-FF0A-4B69-B20E-0A898B4B62BD}" presName="txSpace" presStyleCnt="0"/>
      <dgm:spPr/>
    </dgm:pt>
    <dgm:pt modelId="{934234C8-3EDD-4124-994E-070768F03AB4}" type="pres">
      <dgm:prSet presAssocID="{D73954A9-FF0A-4B69-B20E-0A898B4B62BD}" presName="desTx" presStyleLbl="revTx" presStyleIdx="3" presStyleCnt="6">
        <dgm:presLayoutVars/>
      </dgm:prSet>
      <dgm:spPr/>
    </dgm:pt>
    <dgm:pt modelId="{C1A2D9A3-1B91-45D2-9403-D05FA98AC9BF}" type="pres">
      <dgm:prSet presAssocID="{12E56F73-A02C-4B72-832D-1DE3E5A27D06}" presName="sibTrans" presStyleCnt="0"/>
      <dgm:spPr/>
    </dgm:pt>
    <dgm:pt modelId="{3F48030A-FC22-4AAA-8A0C-779EC078E30C}" type="pres">
      <dgm:prSet presAssocID="{ADFA3DE2-7C19-422D-A4C8-2633412440BE}" presName="compNode" presStyleCnt="0"/>
      <dgm:spPr/>
    </dgm:pt>
    <dgm:pt modelId="{B6989695-0F55-496B-8154-05CD1A2A3BF9}" type="pres">
      <dgm:prSet presAssocID="{ADFA3DE2-7C19-422D-A4C8-2633412440BE}"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atabase"/>
        </a:ext>
      </dgm:extLst>
    </dgm:pt>
    <dgm:pt modelId="{3DE5B3B7-BAF5-4EA0-AD75-F3479AD884F9}" type="pres">
      <dgm:prSet presAssocID="{ADFA3DE2-7C19-422D-A4C8-2633412440BE}" presName="iconSpace" presStyleCnt="0"/>
      <dgm:spPr/>
    </dgm:pt>
    <dgm:pt modelId="{A946B937-9F66-424D-84F0-17199C6D8917}" type="pres">
      <dgm:prSet presAssocID="{ADFA3DE2-7C19-422D-A4C8-2633412440BE}" presName="parTx" presStyleLbl="revTx" presStyleIdx="4" presStyleCnt="6">
        <dgm:presLayoutVars>
          <dgm:chMax val="0"/>
          <dgm:chPref val="0"/>
        </dgm:presLayoutVars>
      </dgm:prSet>
      <dgm:spPr/>
    </dgm:pt>
    <dgm:pt modelId="{F60A88AC-FD35-4033-9C64-6BF7D8FD4E01}" type="pres">
      <dgm:prSet presAssocID="{ADFA3DE2-7C19-422D-A4C8-2633412440BE}" presName="txSpace" presStyleCnt="0"/>
      <dgm:spPr/>
    </dgm:pt>
    <dgm:pt modelId="{678C857F-923D-4A2E-AECC-5EFA6BFF71D4}" type="pres">
      <dgm:prSet presAssocID="{ADFA3DE2-7C19-422D-A4C8-2633412440BE}" presName="desTx" presStyleLbl="revTx" presStyleIdx="5" presStyleCnt="6">
        <dgm:presLayoutVars/>
      </dgm:prSet>
      <dgm:spPr/>
    </dgm:pt>
  </dgm:ptLst>
  <dgm:cxnLst>
    <dgm:cxn modelId="{CBDBAF02-2E0D-4DAC-A342-257DB0A890C5}" srcId="{ADAD66CC-DE33-4951-B314-E1821CEF185C}" destId="{BAF2658D-24EF-4677-8189-B51C57DA6E36}" srcOrd="0" destOrd="0" parTransId="{B58C52EE-BEAC-4CD3-91FC-4C2374D7389B}" sibTransId="{0D4C0A62-85FE-4CDE-A98B-43CA2DC7690D}"/>
    <dgm:cxn modelId="{40B9B216-3AB6-43D1-B155-9F8336D56BB4}" type="presOf" srcId="{ADFA3DE2-7C19-422D-A4C8-2633412440BE}" destId="{A946B937-9F66-424D-84F0-17199C6D8917}" srcOrd="0" destOrd="0" presId="urn:microsoft.com/office/officeart/2018/5/layout/CenteredIconLabelDescriptionList"/>
    <dgm:cxn modelId="{E6FB9C61-9153-4D60-9ECE-532E422733E9}" type="presOf" srcId="{A92B8A6C-4615-4769-BD25-BE9F4CBE8089}" destId="{678C857F-923D-4A2E-AECC-5EFA6BFF71D4}" srcOrd="0" destOrd="3" presId="urn:microsoft.com/office/officeart/2018/5/layout/CenteredIconLabelDescriptionList"/>
    <dgm:cxn modelId="{28AA6F6E-0A80-4996-BD13-6B604D2DB432}" srcId="{ADFA3DE2-7C19-422D-A4C8-2633412440BE}" destId="{908044D8-1844-4AB2-94E4-E99A1BBD9680}" srcOrd="1" destOrd="0" parTransId="{DC84D618-D348-4770-A7A1-94F2F6A45B1A}" sibTransId="{F68D5DE0-9E1F-4463-9752-099002D2DFC0}"/>
    <dgm:cxn modelId="{F9326556-46FA-4A23-BEC4-4E386F3191F6}" srcId="{ADFA3DE2-7C19-422D-A4C8-2633412440BE}" destId="{199496C4-31B3-4DCD-9072-9A0123F4A3D2}" srcOrd="2" destOrd="0" parTransId="{62587018-5612-407F-8821-47722378F526}" sibTransId="{33D757E1-B3F0-46C4-8378-C7C85921CE5A}"/>
    <dgm:cxn modelId="{DF0BCD59-010D-454A-A936-A936971B9516}" srcId="{ADFA3DE2-7C19-422D-A4C8-2633412440BE}" destId="{A92B8A6C-4615-4769-BD25-BE9F4CBE8089}" srcOrd="3" destOrd="0" parTransId="{14AA62E4-628E-4288-BEE3-4934DC784089}" sibTransId="{EB45FD95-30B1-4ACC-8FEA-7D73D91C644E}"/>
    <dgm:cxn modelId="{44364187-9DAF-466C-8A52-55F8517BB6D2}" type="presOf" srcId="{199496C4-31B3-4DCD-9072-9A0123F4A3D2}" destId="{678C857F-923D-4A2E-AECC-5EFA6BFF71D4}" srcOrd="0" destOrd="2" presId="urn:microsoft.com/office/officeart/2018/5/layout/CenteredIconLabelDescriptionList"/>
    <dgm:cxn modelId="{8332C493-44A3-4C49-BD6E-BFC09A44C103}" type="presOf" srcId="{908044D8-1844-4AB2-94E4-E99A1BBD9680}" destId="{678C857F-923D-4A2E-AECC-5EFA6BFF71D4}" srcOrd="0" destOrd="1" presId="urn:microsoft.com/office/officeart/2018/5/layout/CenteredIconLabelDescriptionList"/>
    <dgm:cxn modelId="{79CCE594-1141-4214-B88F-69977A18EA60}" srcId="{ADAD66CC-DE33-4951-B314-E1821CEF185C}" destId="{ADFA3DE2-7C19-422D-A4C8-2633412440BE}" srcOrd="2" destOrd="0" parTransId="{F632AE24-4735-4341-81F4-8AF953F6AD3E}" sibTransId="{1CEA427F-23F9-4ED5-B514-2AFBADA7BFD1}"/>
    <dgm:cxn modelId="{04907399-EE0F-443A-9ADC-5591F73E099D}" type="presOf" srcId="{ADAD66CC-DE33-4951-B314-E1821CEF185C}" destId="{9ED9B5AD-F193-4199-BCC3-2B8DC5A3A458}" srcOrd="0" destOrd="0" presId="urn:microsoft.com/office/officeart/2018/5/layout/CenteredIconLabelDescriptionList"/>
    <dgm:cxn modelId="{2121E5C3-D506-4B2F-9ED0-38AEE6E9F84A}" srcId="{ADFA3DE2-7C19-422D-A4C8-2633412440BE}" destId="{10073966-30C9-47AE-A883-034D96EB7685}" srcOrd="0" destOrd="0" parTransId="{9C5AD819-5F0A-4E72-9F3E-4A78B240D9B1}" sibTransId="{14B3A9E7-6B4D-40DA-B961-4A670468409F}"/>
    <dgm:cxn modelId="{4E9A0BD8-6658-4BEE-A88F-8ADD908E659E}" type="presOf" srcId="{D73954A9-FF0A-4B69-B20E-0A898B4B62BD}" destId="{0AEA602C-9153-48A5-AF9B-69AFB5E7D6BD}" srcOrd="0" destOrd="0" presId="urn:microsoft.com/office/officeart/2018/5/layout/CenteredIconLabelDescriptionList"/>
    <dgm:cxn modelId="{EE66D8D8-8F67-4B4F-92A3-F4EDEAE20EED}" type="presOf" srcId="{10073966-30C9-47AE-A883-034D96EB7685}" destId="{678C857F-923D-4A2E-AECC-5EFA6BFF71D4}" srcOrd="0" destOrd="0" presId="urn:microsoft.com/office/officeart/2018/5/layout/CenteredIconLabelDescriptionList"/>
    <dgm:cxn modelId="{E41803DC-5567-4CC3-BF0E-B4B70F91B6C8}" srcId="{ADAD66CC-DE33-4951-B314-E1821CEF185C}" destId="{D73954A9-FF0A-4B69-B20E-0A898B4B62BD}" srcOrd="1" destOrd="0" parTransId="{09B54B2D-BC73-474E-9130-2268A7550541}" sibTransId="{12E56F73-A02C-4B72-832D-1DE3E5A27D06}"/>
    <dgm:cxn modelId="{F4186BE5-39CF-4D2D-9CAD-0CB42371A0D7}" type="presOf" srcId="{BAF2658D-24EF-4677-8189-B51C57DA6E36}" destId="{31F65B9F-B87B-4C70-9109-87578726DDEF}" srcOrd="0" destOrd="0" presId="urn:microsoft.com/office/officeart/2018/5/layout/CenteredIconLabelDescriptionList"/>
    <dgm:cxn modelId="{43C24A59-E040-4378-8146-08989347724F}" type="presParOf" srcId="{9ED9B5AD-F193-4199-BCC3-2B8DC5A3A458}" destId="{2A55E7CC-FDDA-4943-994F-2395B0813738}" srcOrd="0" destOrd="0" presId="urn:microsoft.com/office/officeart/2018/5/layout/CenteredIconLabelDescriptionList"/>
    <dgm:cxn modelId="{C77DC5B4-5EBE-4DDF-9FDB-7C24403BBEEA}" type="presParOf" srcId="{2A55E7CC-FDDA-4943-994F-2395B0813738}" destId="{60E65AFC-23F0-4A6F-93C5-D1A59B8A5573}" srcOrd="0" destOrd="0" presId="urn:microsoft.com/office/officeart/2018/5/layout/CenteredIconLabelDescriptionList"/>
    <dgm:cxn modelId="{4A7F9164-3DA2-47FD-AB3D-9A395D000E8A}" type="presParOf" srcId="{2A55E7CC-FDDA-4943-994F-2395B0813738}" destId="{3FF73F94-5CE8-4F75-A9D2-DE44D56E7F20}" srcOrd="1" destOrd="0" presId="urn:microsoft.com/office/officeart/2018/5/layout/CenteredIconLabelDescriptionList"/>
    <dgm:cxn modelId="{768BDF59-9F82-445B-AC0C-28239F4E0AA8}" type="presParOf" srcId="{2A55E7CC-FDDA-4943-994F-2395B0813738}" destId="{31F65B9F-B87B-4C70-9109-87578726DDEF}" srcOrd="2" destOrd="0" presId="urn:microsoft.com/office/officeart/2018/5/layout/CenteredIconLabelDescriptionList"/>
    <dgm:cxn modelId="{082D1DBA-44D8-47EC-8B88-43E2DBF8DCAD}" type="presParOf" srcId="{2A55E7CC-FDDA-4943-994F-2395B0813738}" destId="{FD5FD782-A27E-46B6-9ED1-262F1F2B6FE2}" srcOrd="3" destOrd="0" presId="urn:microsoft.com/office/officeart/2018/5/layout/CenteredIconLabelDescriptionList"/>
    <dgm:cxn modelId="{DFF4C682-ADFE-446D-9F6A-CB6C543AA37B}" type="presParOf" srcId="{2A55E7CC-FDDA-4943-994F-2395B0813738}" destId="{C26DA100-4FD5-4A24-B812-D29313F20492}" srcOrd="4" destOrd="0" presId="urn:microsoft.com/office/officeart/2018/5/layout/CenteredIconLabelDescriptionList"/>
    <dgm:cxn modelId="{85ACB6AC-0168-43BC-83F3-79ABA923A53F}" type="presParOf" srcId="{9ED9B5AD-F193-4199-BCC3-2B8DC5A3A458}" destId="{8C46E9FD-D4B0-4934-92C8-593BC61BC8E7}" srcOrd="1" destOrd="0" presId="urn:microsoft.com/office/officeart/2018/5/layout/CenteredIconLabelDescriptionList"/>
    <dgm:cxn modelId="{54210A7C-C9B0-461A-AA70-9BD920EE8253}" type="presParOf" srcId="{9ED9B5AD-F193-4199-BCC3-2B8DC5A3A458}" destId="{243D34BB-553C-42DF-A38A-9FB8528C5E78}" srcOrd="2" destOrd="0" presId="urn:microsoft.com/office/officeart/2018/5/layout/CenteredIconLabelDescriptionList"/>
    <dgm:cxn modelId="{55633E2F-B6FB-47F2-872E-8750DD315FF1}" type="presParOf" srcId="{243D34BB-553C-42DF-A38A-9FB8528C5E78}" destId="{C51FED2F-1F4A-4F5C-A1AD-49EDE35CABBF}" srcOrd="0" destOrd="0" presId="urn:microsoft.com/office/officeart/2018/5/layout/CenteredIconLabelDescriptionList"/>
    <dgm:cxn modelId="{D7750F7F-6064-4AB0-8691-DBD008E219D6}" type="presParOf" srcId="{243D34BB-553C-42DF-A38A-9FB8528C5E78}" destId="{9CB82416-1A17-410A-8765-0D1E6BB8FBBD}" srcOrd="1" destOrd="0" presId="urn:microsoft.com/office/officeart/2018/5/layout/CenteredIconLabelDescriptionList"/>
    <dgm:cxn modelId="{6D6E340D-A21C-4691-80A7-CBB0B898ACDB}" type="presParOf" srcId="{243D34BB-553C-42DF-A38A-9FB8528C5E78}" destId="{0AEA602C-9153-48A5-AF9B-69AFB5E7D6BD}" srcOrd="2" destOrd="0" presId="urn:microsoft.com/office/officeart/2018/5/layout/CenteredIconLabelDescriptionList"/>
    <dgm:cxn modelId="{8DBB46F6-163C-40B0-9309-6BEBB18DE8F8}" type="presParOf" srcId="{243D34BB-553C-42DF-A38A-9FB8528C5E78}" destId="{2D00AA35-91A6-488B-9578-96943556EEFE}" srcOrd="3" destOrd="0" presId="urn:microsoft.com/office/officeart/2018/5/layout/CenteredIconLabelDescriptionList"/>
    <dgm:cxn modelId="{3E2FFFF1-E12F-45C2-9AD6-803139AB1616}" type="presParOf" srcId="{243D34BB-553C-42DF-A38A-9FB8528C5E78}" destId="{934234C8-3EDD-4124-994E-070768F03AB4}" srcOrd="4" destOrd="0" presId="urn:microsoft.com/office/officeart/2018/5/layout/CenteredIconLabelDescriptionList"/>
    <dgm:cxn modelId="{16DEB44D-5FFE-4928-AC6B-46A18535F075}" type="presParOf" srcId="{9ED9B5AD-F193-4199-BCC3-2B8DC5A3A458}" destId="{C1A2D9A3-1B91-45D2-9403-D05FA98AC9BF}" srcOrd="3" destOrd="0" presId="urn:microsoft.com/office/officeart/2018/5/layout/CenteredIconLabelDescriptionList"/>
    <dgm:cxn modelId="{F009E433-B5B6-42CB-B478-7CCF55D976F7}" type="presParOf" srcId="{9ED9B5AD-F193-4199-BCC3-2B8DC5A3A458}" destId="{3F48030A-FC22-4AAA-8A0C-779EC078E30C}" srcOrd="4" destOrd="0" presId="urn:microsoft.com/office/officeart/2018/5/layout/CenteredIconLabelDescriptionList"/>
    <dgm:cxn modelId="{DD6E172D-DEF1-4555-8BF9-28595826B6B6}" type="presParOf" srcId="{3F48030A-FC22-4AAA-8A0C-779EC078E30C}" destId="{B6989695-0F55-496B-8154-05CD1A2A3BF9}" srcOrd="0" destOrd="0" presId="urn:microsoft.com/office/officeart/2018/5/layout/CenteredIconLabelDescriptionList"/>
    <dgm:cxn modelId="{F6888876-E059-425E-84C0-02C3AE981200}" type="presParOf" srcId="{3F48030A-FC22-4AAA-8A0C-779EC078E30C}" destId="{3DE5B3B7-BAF5-4EA0-AD75-F3479AD884F9}" srcOrd="1" destOrd="0" presId="urn:microsoft.com/office/officeart/2018/5/layout/CenteredIconLabelDescriptionList"/>
    <dgm:cxn modelId="{8D663686-11CC-48A4-AAD7-758966B4ECD7}" type="presParOf" srcId="{3F48030A-FC22-4AAA-8A0C-779EC078E30C}" destId="{A946B937-9F66-424D-84F0-17199C6D8917}" srcOrd="2" destOrd="0" presId="urn:microsoft.com/office/officeart/2018/5/layout/CenteredIconLabelDescriptionList"/>
    <dgm:cxn modelId="{18BCA0DF-EFC2-499B-A300-6E58378D0381}" type="presParOf" srcId="{3F48030A-FC22-4AAA-8A0C-779EC078E30C}" destId="{F60A88AC-FD35-4033-9C64-6BF7D8FD4E01}" srcOrd="3" destOrd="0" presId="urn:microsoft.com/office/officeart/2018/5/layout/CenteredIconLabelDescriptionList"/>
    <dgm:cxn modelId="{9264C0EA-1A31-4D41-A8AC-41D2C9A362B3}" type="presParOf" srcId="{3F48030A-FC22-4AAA-8A0C-779EC078E30C}" destId="{678C857F-923D-4A2E-AECC-5EFA6BFF71D4}" srcOrd="4" destOrd="0" presId="urn:microsoft.com/office/officeart/2018/5/layout/Centered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9F8AA7-D6AB-4401-B81B-4D5B16ED8A26}">
      <dsp:nvSpPr>
        <dsp:cNvPr id="0" name=""/>
        <dsp:cNvSpPr/>
      </dsp:nvSpPr>
      <dsp:spPr>
        <a:xfrm>
          <a:off x="0" y="232130"/>
          <a:ext cx="11101754" cy="2407012"/>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DBD7AF3-1B61-430B-B21E-A87D2DE2AB09}">
      <dsp:nvSpPr>
        <dsp:cNvPr id="0" name=""/>
        <dsp:cNvSpPr/>
      </dsp:nvSpPr>
      <dsp:spPr>
        <a:xfrm>
          <a:off x="516749" y="965863"/>
          <a:ext cx="939545" cy="93954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B8006A5-CE9D-46A7-8073-EDB6240B668F}">
      <dsp:nvSpPr>
        <dsp:cNvPr id="0" name=""/>
        <dsp:cNvSpPr/>
      </dsp:nvSpPr>
      <dsp:spPr>
        <a:xfrm>
          <a:off x="1973045" y="581504"/>
          <a:ext cx="4995789" cy="17082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0791" tIns="180791" rIns="180791" bIns="180791" numCol="1" spcCol="1270" anchor="ctr" anchorCtr="0">
          <a:noAutofit/>
        </a:bodyPr>
        <a:lstStyle/>
        <a:p>
          <a:pPr marL="0" lvl="0" indent="0" algn="l" defTabSz="1111250">
            <a:lnSpc>
              <a:spcPct val="100000"/>
            </a:lnSpc>
            <a:spcBef>
              <a:spcPct val="0"/>
            </a:spcBef>
            <a:spcAft>
              <a:spcPct val="35000"/>
            </a:spcAft>
            <a:buNone/>
          </a:pPr>
          <a:r>
            <a:rPr lang="en-US" sz="2500" kern="1200"/>
            <a:t>Primary </a:t>
          </a:r>
          <a:r>
            <a:rPr lang="en-US" sz="2500" b="1" kern="1200">
              <a:latin typeface="Calibri Light" panose="020F0302020204030204"/>
            </a:rPr>
            <a:t>Dataset</a:t>
          </a:r>
          <a:endParaRPr lang="en-US" sz="2500" b="1" kern="1200"/>
        </a:p>
      </dsp:txBody>
      <dsp:txXfrm>
        <a:off x="1973045" y="581504"/>
        <a:ext cx="4995789" cy="1708264"/>
      </dsp:txXfrm>
    </dsp:sp>
    <dsp:sp modelId="{E6E59210-BD3E-48E5-9BE2-D86B2B9ABC90}">
      <dsp:nvSpPr>
        <dsp:cNvPr id="0" name=""/>
        <dsp:cNvSpPr/>
      </dsp:nvSpPr>
      <dsp:spPr>
        <a:xfrm>
          <a:off x="6968834" y="581504"/>
          <a:ext cx="4130990" cy="17082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0791" tIns="180791" rIns="180791" bIns="180791" numCol="1" spcCol="1270" anchor="ctr" anchorCtr="0">
          <a:noAutofit/>
        </a:bodyPr>
        <a:lstStyle/>
        <a:p>
          <a:pPr marL="0" lvl="0" indent="0" algn="l" defTabSz="711200">
            <a:lnSpc>
              <a:spcPct val="100000"/>
            </a:lnSpc>
            <a:spcBef>
              <a:spcPct val="0"/>
            </a:spcBef>
            <a:spcAft>
              <a:spcPct val="35000"/>
            </a:spcAft>
            <a:buNone/>
          </a:pPr>
          <a:r>
            <a:rPr lang="en-US" sz="1600" kern="1200">
              <a:latin typeface="Times New Roman"/>
              <a:cs typeface="Times New Roman"/>
            </a:rPr>
            <a:t>Survey Conducted (162 rows, 37 columns) </a:t>
          </a:r>
        </a:p>
      </dsp:txBody>
      <dsp:txXfrm>
        <a:off x="6968834" y="581504"/>
        <a:ext cx="4130990" cy="1708264"/>
      </dsp:txXfrm>
    </dsp:sp>
    <dsp:sp modelId="{79A89DA3-823E-4593-907B-CD96437642BE}">
      <dsp:nvSpPr>
        <dsp:cNvPr id="0" name=""/>
        <dsp:cNvSpPr/>
      </dsp:nvSpPr>
      <dsp:spPr>
        <a:xfrm>
          <a:off x="0" y="3066209"/>
          <a:ext cx="11101754" cy="2407012"/>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44344D0-8A70-40BD-91CB-642E9D7F9D4E}">
      <dsp:nvSpPr>
        <dsp:cNvPr id="0" name=""/>
        <dsp:cNvSpPr/>
      </dsp:nvSpPr>
      <dsp:spPr>
        <a:xfrm>
          <a:off x="516749" y="3799942"/>
          <a:ext cx="939545" cy="93954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B6EF146-B92E-46D1-B141-D28E77E6ED59}">
      <dsp:nvSpPr>
        <dsp:cNvPr id="0" name=""/>
        <dsp:cNvSpPr/>
      </dsp:nvSpPr>
      <dsp:spPr>
        <a:xfrm>
          <a:off x="1973045" y="3415583"/>
          <a:ext cx="4995789" cy="17082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0791" tIns="180791" rIns="180791" bIns="180791" numCol="1" spcCol="1270" anchor="ctr" anchorCtr="0">
          <a:noAutofit/>
        </a:bodyPr>
        <a:lstStyle/>
        <a:p>
          <a:pPr marL="0" lvl="0" indent="0" algn="l" defTabSz="1111250">
            <a:lnSpc>
              <a:spcPct val="100000"/>
            </a:lnSpc>
            <a:spcBef>
              <a:spcPct val="0"/>
            </a:spcBef>
            <a:spcAft>
              <a:spcPct val="35000"/>
            </a:spcAft>
            <a:buNone/>
          </a:pPr>
          <a:r>
            <a:rPr lang="en-US" sz="2500" kern="1200"/>
            <a:t>Secondary Datasets</a:t>
          </a:r>
        </a:p>
      </dsp:txBody>
      <dsp:txXfrm>
        <a:off x="1973045" y="3415583"/>
        <a:ext cx="4995789" cy="1708264"/>
      </dsp:txXfrm>
    </dsp:sp>
    <dsp:sp modelId="{838BA460-01C2-40FE-A6B5-78DE26142A0C}">
      <dsp:nvSpPr>
        <dsp:cNvPr id="0" name=""/>
        <dsp:cNvSpPr/>
      </dsp:nvSpPr>
      <dsp:spPr>
        <a:xfrm>
          <a:off x="6968834" y="3415583"/>
          <a:ext cx="4130990" cy="17082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0791" tIns="180791" rIns="180791" bIns="180791" numCol="1" spcCol="1270" anchor="ctr" anchorCtr="0">
          <a:noAutofit/>
        </a:bodyPr>
        <a:lstStyle/>
        <a:p>
          <a:pPr marL="0" lvl="0" indent="0" algn="l" defTabSz="711200" rtl="0">
            <a:lnSpc>
              <a:spcPct val="100000"/>
            </a:lnSpc>
            <a:spcBef>
              <a:spcPct val="0"/>
            </a:spcBef>
            <a:spcAft>
              <a:spcPct val="35000"/>
            </a:spcAft>
            <a:buNone/>
          </a:pPr>
          <a:r>
            <a:rPr lang="en-US" sz="1600" kern="1200">
              <a:latin typeface="Times New Roman"/>
              <a:cs typeface="Times New Roman"/>
            </a:rPr>
            <a:t>Crime Data (ANALYZE BOSTON) (58429 rows and 17 columns)</a:t>
          </a:r>
        </a:p>
        <a:p>
          <a:pPr marL="0" lvl="0" indent="0" algn="l" defTabSz="711200" rtl="0">
            <a:lnSpc>
              <a:spcPct val="100000"/>
            </a:lnSpc>
            <a:spcBef>
              <a:spcPct val="0"/>
            </a:spcBef>
            <a:spcAft>
              <a:spcPct val="35000"/>
            </a:spcAft>
            <a:buNone/>
          </a:pPr>
          <a:r>
            <a:rPr lang="en-US" sz="1600" kern="1200">
              <a:latin typeface="Times New Roman"/>
              <a:cs typeface="Times New Roman"/>
            </a:rPr>
            <a:t>Hospital Data (ANALYZE BOSTON) (3030 rows and 14 columns)</a:t>
          </a:r>
        </a:p>
        <a:p>
          <a:pPr marL="0" lvl="0" indent="0" algn="l" defTabSz="711200" rtl="0">
            <a:lnSpc>
              <a:spcPct val="100000"/>
            </a:lnSpc>
            <a:spcBef>
              <a:spcPct val="0"/>
            </a:spcBef>
            <a:spcAft>
              <a:spcPct val="35000"/>
            </a:spcAft>
            <a:buNone/>
          </a:pPr>
          <a:r>
            <a:rPr lang="en-US" sz="1600" kern="1200">
              <a:latin typeface="Times New Roman"/>
              <a:cs typeface="Times New Roman"/>
            </a:rPr>
            <a:t>Restaurant Data (ANALYZE BOSTON) (26 rows 7 columns)</a:t>
          </a:r>
        </a:p>
        <a:p>
          <a:pPr marL="0" lvl="0" indent="0" algn="l" defTabSz="711200">
            <a:lnSpc>
              <a:spcPct val="100000"/>
            </a:lnSpc>
            <a:spcBef>
              <a:spcPct val="0"/>
            </a:spcBef>
            <a:spcAft>
              <a:spcPct val="35000"/>
            </a:spcAft>
            <a:buNone/>
          </a:pPr>
          <a:r>
            <a:rPr lang="en-US" sz="1600" kern="1200">
              <a:latin typeface="Times New Roman"/>
              <a:cs typeface="Times New Roman"/>
            </a:rPr>
            <a:t>Housing Rent Data (Zillow – Web scraping) (400 rows and 47 columns)</a:t>
          </a:r>
        </a:p>
      </dsp:txBody>
      <dsp:txXfrm>
        <a:off x="6968834" y="3415583"/>
        <a:ext cx="4130990" cy="170826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3D0303A-90C3-1948-A01B-72AF2F1D1D88}">
      <dsp:nvSpPr>
        <dsp:cNvPr id="0" name=""/>
        <dsp:cNvSpPr/>
      </dsp:nvSpPr>
      <dsp:spPr>
        <a:xfrm>
          <a:off x="2753818" y="300635"/>
          <a:ext cx="1532014" cy="15320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1750" tIns="31750" rIns="31750" bIns="31750" numCol="1" spcCol="1270" anchor="ctr" anchorCtr="0">
          <a:noAutofit/>
        </a:bodyPr>
        <a:lstStyle/>
        <a:p>
          <a:pPr marL="0" lvl="0" indent="0" algn="ctr" defTabSz="1111250">
            <a:lnSpc>
              <a:spcPct val="90000"/>
            </a:lnSpc>
            <a:spcBef>
              <a:spcPct val="0"/>
            </a:spcBef>
            <a:spcAft>
              <a:spcPct val="35000"/>
            </a:spcAft>
            <a:buNone/>
          </a:pPr>
          <a:r>
            <a:rPr lang="en-US" sz="2500" kern="1200">
              <a:latin typeface="Times New Roman" panose="02020603050405020304" pitchFamily="18" charset="0"/>
              <a:cs typeface="Times New Roman" panose="02020603050405020304" pitchFamily="18" charset="0"/>
            </a:rPr>
            <a:t>TABLEAU</a:t>
          </a:r>
        </a:p>
      </dsp:txBody>
      <dsp:txXfrm>
        <a:off x="2753818" y="300635"/>
        <a:ext cx="1532014" cy="1532014"/>
      </dsp:txXfrm>
    </dsp:sp>
    <dsp:sp modelId="{98C167FA-F9F3-F741-B1EB-E4ACA89B69C9}">
      <dsp:nvSpPr>
        <dsp:cNvPr id="0" name=""/>
        <dsp:cNvSpPr/>
      </dsp:nvSpPr>
      <dsp:spPr>
        <a:xfrm>
          <a:off x="420348" y="-779"/>
          <a:ext cx="3622411" cy="3622411"/>
        </a:xfrm>
        <a:prstGeom prst="circularArrow">
          <a:avLst>
            <a:gd name="adj1" fmla="val 8247"/>
            <a:gd name="adj2" fmla="val 575999"/>
            <a:gd name="adj3" fmla="val 2964397"/>
            <a:gd name="adj4" fmla="val 51360"/>
            <a:gd name="adj5" fmla="val 9622"/>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0E2CCE34-418B-684F-BB6E-91F7EC2F21C1}">
      <dsp:nvSpPr>
        <dsp:cNvPr id="0" name=""/>
        <dsp:cNvSpPr/>
      </dsp:nvSpPr>
      <dsp:spPr>
        <a:xfrm>
          <a:off x="1465547" y="2531986"/>
          <a:ext cx="1532014" cy="15320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1750" tIns="31750" rIns="31750" bIns="31750" numCol="1" spcCol="1270" anchor="ctr" anchorCtr="0">
          <a:noAutofit/>
        </a:bodyPr>
        <a:lstStyle/>
        <a:p>
          <a:pPr marL="0" lvl="0" indent="0" algn="ctr" defTabSz="1111250">
            <a:lnSpc>
              <a:spcPct val="90000"/>
            </a:lnSpc>
            <a:spcBef>
              <a:spcPct val="0"/>
            </a:spcBef>
            <a:spcAft>
              <a:spcPct val="35000"/>
            </a:spcAft>
            <a:buNone/>
          </a:pPr>
          <a:r>
            <a:rPr lang="en-US" sz="2500" kern="1200">
              <a:latin typeface="Times New Roman" panose="02020603050405020304" pitchFamily="18" charset="0"/>
              <a:cs typeface="Times New Roman" panose="02020603050405020304" pitchFamily="18" charset="0"/>
            </a:rPr>
            <a:t>PYTHON</a:t>
          </a:r>
        </a:p>
      </dsp:txBody>
      <dsp:txXfrm>
        <a:off x="1465547" y="2531986"/>
        <a:ext cx="1532014" cy="1532014"/>
      </dsp:txXfrm>
    </dsp:sp>
    <dsp:sp modelId="{E9153511-6721-8544-8DB1-14B6006B46ED}">
      <dsp:nvSpPr>
        <dsp:cNvPr id="0" name=""/>
        <dsp:cNvSpPr/>
      </dsp:nvSpPr>
      <dsp:spPr>
        <a:xfrm>
          <a:off x="420348" y="-779"/>
          <a:ext cx="3622411" cy="3622411"/>
        </a:xfrm>
        <a:prstGeom prst="circularArrow">
          <a:avLst>
            <a:gd name="adj1" fmla="val 8247"/>
            <a:gd name="adj2" fmla="val 575999"/>
            <a:gd name="adj3" fmla="val 10172641"/>
            <a:gd name="adj4" fmla="val 7259604"/>
            <a:gd name="adj5" fmla="val 9622"/>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99AE15CF-DEFF-D047-BFD5-6B995DE13546}">
      <dsp:nvSpPr>
        <dsp:cNvPr id="0" name=""/>
        <dsp:cNvSpPr/>
      </dsp:nvSpPr>
      <dsp:spPr>
        <a:xfrm>
          <a:off x="177275" y="300635"/>
          <a:ext cx="1532014" cy="15320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1750" tIns="31750" rIns="31750" bIns="31750" numCol="1" spcCol="1270" anchor="ctr" anchorCtr="0">
          <a:noAutofit/>
        </a:bodyPr>
        <a:lstStyle/>
        <a:p>
          <a:pPr marL="0" lvl="0" indent="0" algn="ctr" defTabSz="1111250">
            <a:lnSpc>
              <a:spcPct val="90000"/>
            </a:lnSpc>
            <a:spcBef>
              <a:spcPct val="0"/>
            </a:spcBef>
            <a:spcAft>
              <a:spcPct val="35000"/>
            </a:spcAft>
            <a:buNone/>
          </a:pPr>
          <a:r>
            <a:rPr lang="en-US" sz="2500" kern="1200">
              <a:latin typeface="Times New Roman" panose="02020603050405020304" pitchFamily="18" charset="0"/>
              <a:cs typeface="Times New Roman" panose="02020603050405020304" pitchFamily="18" charset="0"/>
            </a:rPr>
            <a:t>EXCEL</a:t>
          </a:r>
        </a:p>
      </dsp:txBody>
      <dsp:txXfrm>
        <a:off x="177275" y="300635"/>
        <a:ext cx="1532014" cy="1532014"/>
      </dsp:txXfrm>
    </dsp:sp>
    <dsp:sp modelId="{AAB25DED-47CF-2A43-AA42-3DEC062C34E1}">
      <dsp:nvSpPr>
        <dsp:cNvPr id="0" name=""/>
        <dsp:cNvSpPr/>
      </dsp:nvSpPr>
      <dsp:spPr>
        <a:xfrm>
          <a:off x="420348" y="-779"/>
          <a:ext cx="3622411" cy="3622411"/>
        </a:xfrm>
        <a:prstGeom prst="circularArrow">
          <a:avLst>
            <a:gd name="adj1" fmla="val 8247"/>
            <a:gd name="adj2" fmla="val 575999"/>
            <a:gd name="adj3" fmla="val 16857226"/>
            <a:gd name="adj4" fmla="val 14966775"/>
            <a:gd name="adj5" fmla="val 9622"/>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9689982-AA85-480C-A58D-4BEB1AED00C6}">
      <dsp:nvSpPr>
        <dsp:cNvPr id="0" name=""/>
        <dsp:cNvSpPr/>
      </dsp:nvSpPr>
      <dsp:spPr>
        <a:xfrm>
          <a:off x="393" y="700399"/>
          <a:ext cx="1098562" cy="109856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C20B5B5-3956-488E-ABA9-E9ED5D165495}">
      <dsp:nvSpPr>
        <dsp:cNvPr id="0" name=""/>
        <dsp:cNvSpPr/>
      </dsp:nvSpPr>
      <dsp:spPr>
        <a:xfrm>
          <a:off x="393" y="1925835"/>
          <a:ext cx="3138750" cy="4708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333500">
            <a:lnSpc>
              <a:spcPct val="100000"/>
            </a:lnSpc>
            <a:spcBef>
              <a:spcPct val="0"/>
            </a:spcBef>
            <a:spcAft>
              <a:spcPct val="35000"/>
            </a:spcAft>
            <a:buNone/>
            <a:defRPr b="1"/>
          </a:pPr>
          <a:r>
            <a:rPr lang="en-US" sz="3000" kern="1200"/>
            <a:t>DATA FORMATTING</a:t>
          </a:r>
        </a:p>
      </dsp:txBody>
      <dsp:txXfrm>
        <a:off x="393" y="1925835"/>
        <a:ext cx="3138750" cy="470812"/>
      </dsp:txXfrm>
    </dsp:sp>
    <dsp:sp modelId="{EACFB081-05C7-4295-879A-64C03632B7FC}">
      <dsp:nvSpPr>
        <dsp:cNvPr id="0" name=""/>
        <dsp:cNvSpPr/>
      </dsp:nvSpPr>
      <dsp:spPr>
        <a:xfrm>
          <a:off x="393" y="2455658"/>
          <a:ext cx="3138750" cy="11952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100000"/>
            </a:lnSpc>
            <a:spcBef>
              <a:spcPct val="0"/>
            </a:spcBef>
            <a:spcAft>
              <a:spcPct val="35000"/>
            </a:spcAft>
            <a:buNone/>
          </a:pPr>
          <a:r>
            <a:rPr lang="en-US" sz="1700" kern="1200">
              <a:latin typeface="Times New Roman"/>
              <a:cs typeface="Times New Roman"/>
            </a:rPr>
            <a:t>Unit level of analysis – Individual</a:t>
          </a:r>
        </a:p>
        <a:p>
          <a:pPr marL="0" lvl="0" indent="0" algn="l" defTabSz="755650">
            <a:lnSpc>
              <a:spcPct val="100000"/>
            </a:lnSpc>
            <a:spcBef>
              <a:spcPct val="0"/>
            </a:spcBef>
            <a:spcAft>
              <a:spcPct val="35000"/>
            </a:spcAft>
            <a:buNone/>
          </a:pPr>
          <a:r>
            <a:rPr lang="en-US" sz="1700" b="0" kern="1200">
              <a:latin typeface="Times New Roman"/>
              <a:cs typeface="Times New Roman"/>
            </a:rPr>
            <a:t>Structured Data – Primary dataset</a:t>
          </a:r>
        </a:p>
        <a:p>
          <a:pPr marL="0" lvl="0" indent="0" algn="l" defTabSz="755650">
            <a:lnSpc>
              <a:spcPct val="100000"/>
            </a:lnSpc>
            <a:spcBef>
              <a:spcPct val="0"/>
            </a:spcBef>
            <a:spcAft>
              <a:spcPct val="35000"/>
            </a:spcAft>
            <a:buNone/>
          </a:pPr>
          <a:r>
            <a:rPr lang="en-US" sz="1700" b="0" kern="1200">
              <a:latin typeface="Times New Roman"/>
              <a:cs typeface="Times New Roman"/>
            </a:rPr>
            <a:t>Unstructured Data – Secondary Dataset</a:t>
          </a:r>
        </a:p>
      </dsp:txBody>
      <dsp:txXfrm>
        <a:off x="393" y="2455658"/>
        <a:ext cx="3138750" cy="1195279"/>
      </dsp:txXfrm>
    </dsp:sp>
    <dsp:sp modelId="{5DF54523-5452-4FEA-8565-CDAC7B9BCB35}">
      <dsp:nvSpPr>
        <dsp:cNvPr id="0" name=""/>
        <dsp:cNvSpPr/>
      </dsp:nvSpPr>
      <dsp:spPr>
        <a:xfrm>
          <a:off x="3688425" y="700399"/>
          <a:ext cx="1098562" cy="109856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72033B8-5B7C-434A-8067-ABB8AE8AD090}">
      <dsp:nvSpPr>
        <dsp:cNvPr id="0" name=""/>
        <dsp:cNvSpPr/>
      </dsp:nvSpPr>
      <dsp:spPr>
        <a:xfrm>
          <a:off x="3688425" y="1925835"/>
          <a:ext cx="3138750" cy="4708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333500">
            <a:lnSpc>
              <a:spcPct val="100000"/>
            </a:lnSpc>
            <a:spcBef>
              <a:spcPct val="0"/>
            </a:spcBef>
            <a:spcAft>
              <a:spcPct val="35000"/>
            </a:spcAft>
            <a:buNone/>
            <a:defRPr b="1"/>
          </a:pPr>
          <a:r>
            <a:rPr lang="en-US" sz="3000" kern="1200"/>
            <a:t>DATA PROFILING</a:t>
          </a:r>
        </a:p>
      </dsp:txBody>
      <dsp:txXfrm>
        <a:off x="3688425" y="1925835"/>
        <a:ext cx="3138750" cy="470812"/>
      </dsp:txXfrm>
    </dsp:sp>
    <dsp:sp modelId="{3432C1E3-F7E8-4E62-84DA-19F92071C1DE}">
      <dsp:nvSpPr>
        <dsp:cNvPr id="0" name=""/>
        <dsp:cNvSpPr/>
      </dsp:nvSpPr>
      <dsp:spPr>
        <a:xfrm>
          <a:off x="3688425" y="2455658"/>
          <a:ext cx="3138750" cy="11952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100000"/>
            </a:lnSpc>
            <a:spcBef>
              <a:spcPct val="0"/>
            </a:spcBef>
            <a:spcAft>
              <a:spcPct val="35000"/>
            </a:spcAft>
            <a:buNone/>
          </a:pPr>
          <a:r>
            <a:rPr lang="en-US" sz="1700" kern="1200">
              <a:latin typeface="Times New Roman"/>
              <a:cs typeface="Times New Roman"/>
            </a:rPr>
            <a:t>Understanding the data </a:t>
          </a:r>
        </a:p>
      </dsp:txBody>
      <dsp:txXfrm>
        <a:off x="3688425" y="2455658"/>
        <a:ext cx="3138750" cy="1195279"/>
      </dsp:txXfrm>
    </dsp:sp>
    <dsp:sp modelId="{57198A7C-40EA-49F7-8369-60AC32C896E6}">
      <dsp:nvSpPr>
        <dsp:cNvPr id="0" name=""/>
        <dsp:cNvSpPr/>
      </dsp:nvSpPr>
      <dsp:spPr>
        <a:xfrm>
          <a:off x="7376456" y="700399"/>
          <a:ext cx="1098562" cy="109856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288A62F-BFB8-4FC1-938C-D25FA4E11FF1}">
      <dsp:nvSpPr>
        <dsp:cNvPr id="0" name=""/>
        <dsp:cNvSpPr/>
      </dsp:nvSpPr>
      <dsp:spPr>
        <a:xfrm>
          <a:off x="7376456" y="1925835"/>
          <a:ext cx="3138750" cy="4708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333500">
            <a:lnSpc>
              <a:spcPct val="100000"/>
            </a:lnSpc>
            <a:spcBef>
              <a:spcPct val="0"/>
            </a:spcBef>
            <a:spcAft>
              <a:spcPct val="35000"/>
            </a:spcAft>
            <a:buNone/>
            <a:defRPr b="1"/>
          </a:pPr>
          <a:r>
            <a:rPr lang="en-US" sz="3000" kern="1200"/>
            <a:t>DATA CLEANING</a:t>
          </a:r>
        </a:p>
      </dsp:txBody>
      <dsp:txXfrm>
        <a:off x="7376456" y="1925835"/>
        <a:ext cx="3138750" cy="470812"/>
      </dsp:txXfrm>
    </dsp:sp>
    <dsp:sp modelId="{295AB24E-AAFA-4FE1-879A-596DB3D2CB57}">
      <dsp:nvSpPr>
        <dsp:cNvPr id="0" name=""/>
        <dsp:cNvSpPr/>
      </dsp:nvSpPr>
      <dsp:spPr>
        <a:xfrm>
          <a:off x="7376456" y="2455658"/>
          <a:ext cx="3138750" cy="11952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100000"/>
            </a:lnSpc>
            <a:spcBef>
              <a:spcPct val="0"/>
            </a:spcBef>
            <a:spcAft>
              <a:spcPct val="35000"/>
            </a:spcAft>
            <a:buNone/>
          </a:pPr>
          <a:r>
            <a:rPr lang="en-US" sz="1700" kern="1200">
              <a:latin typeface="Times New Roman"/>
              <a:cs typeface="Times New Roman"/>
            </a:rPr>
            <a:t>Removal of null values</a:t>
          </a:r>
        </a:p>
        <a:p>
          <a:pPr marL="0" lvl="0" indent="0" algn="l" defTabSz="755650">
            <a:lnSpc>
              <a:spcPct val="100000"/>
            </a:lnSpc>
            <a:spcBef>
              <a:spcPct val="0"/>
            </a:spcBef>
            <a:spcAft>
              <a:spcPct val="35000"/>
            </a:spcAft>
            <a:buNone/>
          </a:pPr>
          <a:r>
            <a:rPr lang="en-US" sz="1700" kern="1200">
              <a:latin typeface="Times New Roman"/>
              <a:cs typeface="Times New Roman"/>
            </a:rPr>
            <a:t>Impute missing values</a:t>
          </a:r>
        </a:p>
        <a:p>
          <a:pPr marL="0" lvl="0" indent="0" algn="l" defTabSz="755650">
            <a:lnSpc>
              <a:spcPct val="100000"/>
            </a:lnSpc>
            <a:spcBef>
              <a:spcPct val="0"/>
            </a:spcBef>
            <a:spcAft>
              <a:spcPct val="35000"/>
            </a:spcAft>
            <a:buNone/>
          </a:pPr>
          <a:r>
            <a:rPr lang="en-US" sz="1700" kern="1200">
              <a:latin typeface="Times New Roman"/>
              <a:cs typeface="Times New Roman"/>
            </a:rPr>
            <a:t>Feature Engineering (COUNT)</a:t>
          </a:r>
        </a:p>
      </dsp:txBody>
      <dsp:txXfrm>
        <a:off x="7376456" y="2455658"/>
        <a:ext cx="3138750" cy="119527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C58AA5-BFC7-4195-9E77-5563AFEDAEA6}">
      <dsp:nvSpPr>
        <dsp:cNvPr id="0" name=""/>
        <dsp:cNvSpPr/>
      </dsp:nvSpPr>
      <dsp:spPr>
        <a:xfrm>
          <a:off x="0" y="547906"/>
          <a:ext cx="10515600" cy="1223775"/>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16127" tIns="437388" rIns="816127" bIns="149352" numCol="1" spcCol="1270" anchor="t" anchorCtr="0">
          <a:noAutofit/>
        </a:bodyPr>
        <a:lstStyle/>
        <a:p>
          <a:pPr marL="228600" lvl="1" indent="-228600" algn="l" defTabSz="933450">
            <a:lnSpc>
              <a:spcPct val="90000"/>
            </a:lnSpc>
            <a:spcBef>
              <a:spcPct val="0"/>
            </a:spcBef>
            <a:spcAft>
              <a:spcPct val="15000"/>
            </a:spcAft>
            <a:buChar char="•"/>
          </a:pPr>
          <a:r>
            <a:rPr lang="en-US" sz="2100" kern="1200"/>
            <a:t>Removal of unrelated columns</a:t>
          </a:r>
        </a:p>
        <a:p>
          <a:pPr marL="228600" lvl="1" indent="-228600" algn="l" defTabSz="933450">
            <a:lnSpc>
              <a:spcPct val="90000"/>
            </a:lnSpc>
            <a:spcBef>
              <a:spcPct val="0"/>
            </a:spcBef>
            <a:spcAft>
              <a:spcPct val="15000"/>
            </a:spcAft>
            <a:buChar char="•"/>
          </a:pPr>
          <a:r>
            <a:rPr lang="en-US" sz="2100" kern="1200"/>
            <a:t>Replace Null and missing values with “no answers given”</a:t>
          </a:r>
        </a:p>
      </dsp:txBody>
      <dsp:txXfrm>
        <a:off x="0" y="547906"/>
        <a:ext cx="10515600" cy="1223775"/>
      </dsp:txXfrm>
    </dsp:sp>
    <dsp:sp modelId="{9DDE7276-3E6E-45E3-97B8-31E8C22BD98B}">
      <dsp:nvSpPr>
        <dsp:cNvPr id="0" name=""/>
        <dsp:cNvSpPr/>
      </dsp:nvSpPr>
      <dsp:spPr>
        <a:xfrm>
          <a:off x="525780" y="237946"/>
          <a:ext cx="7360920" cy="6199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933450" rtl="0">
            <a:lnSpc>
              <a:spcPct val="90000"/>
            </a:lnSpc>
            <a:spcBef>
              <a:spcPct val="0"/>
            </a:spcBef>
            <a:spcAft>
              <a:spcPct val="35000"/>
            </a:spcAft>
            <a:buNone/>
          </a:pPr>
          <a:r>
            <a:rPr lang="en-US" sz="2100" kern="1200"/>
            <a:t>Primary data</a:t>
          </a:r>
          <a:r>
            <a:rPr lang="en-US" sz="2100" kern="1200">
              <a:latin typeface="Calibri Light" panose="020F0302020204030204"/>
            </a:rPr>
            <a:t> - EXCEL</a:t>
          </a:r>
          <a:endParaRPr lang="en-US" sz="2100" kern="1200"/>
        </a:p>
      </dsp:txBody>
      <dsp:txXfrm>
        <a:off x="556042" y="268208"/>
        <a:ext cx="7300396" cy="559396"/>
      </dsp:txXfrm>
    </dsp:sp>
    <dsp:sp modelId="{B9385C3F-19ED-4302-9A3C-91761CA06346}">
      <dsp:nvSpPr>
        <dsp:cNvPr id="0" name=""/>
        <dsp:cNvSpPr/>
      </dsp:nvSpPr>
      <dsp:spPr>
        <a:xfrm>
          <a:off x="0" y="2195041"/>
          <a:ext cx="10515600" cy="191835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16127" tIns="437388" rIns="816127" bIns="149352" numCol="1" spcCol="1270" anchor="t" anchorCtr="0">
          <a:noAutofit/>
        </a:bodyPr>
        <a:lstStyle/>
        <a:p>
          <a:pPr marL="228600" lvl="1" indent="-228600" algn="l" defTabSz="933450" rtl="0">
            <a:lnSpc>
              <a:spcPct val="90000"/>
            </a:lnSpc>
            <a:spcBef>
              <a:spcPct val="0"/>
            </a:spcBef>
            <a:spcAft>
              <a:spcPct val="15000"/>
            </a:spcAft>
            <a:buChar char="•"/>
          </a:pPr>
          <a:r>
            <a:rPr lang="en-US" sz="2100" kern="1200"/>
            <a:t>Removing Latitude and Latitude having null and</a:t>
          </a:r>
          <a:r>
            <a:rPr lang="en-US" sz="2100" kern="1200">
              <a:latin typeface="Calibri Light" panose="020F0302020204030204"/>
            </a:rPr>
            <a:t> empty</a:t>
          </a:r>
          <a:r>
            <a:rPr lang="en-US" sz="2100" kern="1200"/>
            <a:t> values</a:t>
          </a:r>
        </a:p>
        <a:p>
          <a:pPr marL="228600" lvl="1" indent="-228600" algn="l" defTabSz="933450">
            <a:lnSpc>
              <a:spcPct val="90000"/>
            </a:lnSpc>
            <a:spcBef>
              <a:spcPct val="0"/>
            </a:spcBef>
            <a:spcAft>
              <a:spcPct val="15000"/>
            </a:spcAft>
            <a:buChar char="•"/>
          </a:pPr>
          <a:r>
            <a:rPr lang="en-US" sz="2100" kern="1200"/>
            <a:t>Converting </a:t>
          </a:r>
          <a:r>
            <a:rPr lang="en-US" sz="2100" kern="1200" err="1"/>
            <a:t>Zipcodes</a:t>
          </a:r>
          <a:r>
            <a:rPr lang="en-US" sz="2100" kern="1200"/>
            <a:t> and Latitude, Longitude to relevant datatypes</a:t>
          </a:r>
        </a:p>
        <a:p>
          <a:pPr marL="228600" lvl="1" indent="-228600" algn="l" defTabSz="933450" rtl="0">
            <a:lnSpc>
              <a:spcPct val="90000"/>
            </a:lnSpc>
            <a:spcBef>
              <a:spcPct val="0"/>
            </a:spcBef>
            <a:spcAft>
              <a:spcPct val="15000"/>
            </a:spcAft>
            <a:buChar char="•"/>
          </a:pPr>
          <a:r>
            <a:rPr lang="en-US" sz="2100" kern="1200"/>
            <a:t>Scraping Boston Rent Data from Zillow and removed</a:t>
          </a:r>
          <a:r>
            <a:rPr lang="en-US" sz="2100" kern="1200">
              <a:latin typeface="Calibri Light" panose="020F0302020204030204"/>
            </a:rPr>
            <a:t> empty</a:t>
          </a:r>
          <a:r>
            <a:rPr lang="en-US" sz="2100" kern="1200"/>
            <a:t> priced apartments</a:t>
          </a:r>
        </a:p>
        <a:p>
          <a:pPr marL="228600" lvl="1" indent="-228600" algn="l" defTabSz="933450">
            <a:lnSpc>
              <a:spcPct val="90000"/>
            </a:lnSpc>
            <a:spcBef>
              <a:spcPct val="0"/>
            </a:spcBef>
            <a:spcAft>
              <a:spcPct val="15000"/>
            </a:spcAft>
            <a:buChar char="•"/>
          </a:pPr>
          <a:r>
            <a:rPr lang="en-US" sz="2100" kern="1200"/>
            <a:t>Imputing Neighborhood into the Dataset using </a:t>
          </a:r>
          <a:r>
            <a:rPr lang="en-US" sz="2100" kern="1200" err="1"/>
            <a:t>Geopy</a:t>
          </a:r>
          <a:r>
            <a:rPr lang="en-US" sz="2100" kern="1200"/>
            <a:t> reverse encoding</a:t>
          </a:r>
        </a:p>
      </dsp:txBody>
      <dsp:txXfrm>
        <a:off x="0" y="2195041"/>
        <a:ext cx="10515600" cy="1918350"/>
      </dsp:txXfrm>
    </dsp:sp>
    <dsp:sp modelId="{51AD1D64-2D4E-47AB-AA65-13E7FB6E86CE}">
      <dsp:nvSpPr>
        <dsp:cNvPr id="0" name=""/>
        <dsp:cNvSpPr/>
      </dsp:nvSpPr>
      <dsp:spPr>
        <a:xfrm>
          <a:off x="525780" y="1885081"/>
          <a:ext cx="7360920" cy="6199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933450" rtl="0">
            <a:lnSpc>
              <a:spcPct val="90000"/>
            </a:lnSpc>
            <a:spcBef>
              <a:spcPct val="0"/>
            </a:spcBef>
            <a:spcAft>
              <a:spcPct val="35000"/>
            </a:spcAft>
            <a:buNone/>
          </a:pPr>
          <a:r>
            <a:rPr lang="en-US" sz="2100" kern="1200"/>
            <a:t>Secondary Data (Crime, Hospital, Restaurant)</a:t>
          </a:r>
          <a:r>
            <a:rPr lang="en-US" sz="2100" kern="1200">
              <a:latin typeface="Calibri Light" panose="020F0302020204030204"/>
            </a:rPr>
            <a:t> - Python</a:t>
          </a:r>
          <a:endParaRPr lang="en-US" sz="2100" kern="1200"/>
        </a:p>
      </dsp:txBody>
      <dsp:txXfrm>
        <a:off x="556042" y="1915343"/>
        <a:ext cx="7300396" cy="55939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173E90-4CF8-4062-94B7-AE6EC8B8A13B}">
      <dsp:nvSpPr>
        <dsp:cNvPr id="0" name=""/>
        <dsp:cNvSpPr/>
      </dsp:nvSpPr>
      <dsp:spPr>
        <a:xfrm>
          <a:off x="3828757" y="502"/>
          <a:ext cx="5743135" cy="633211"/>
        </a:xfrm>
        <a:prstGeom prst="rightArrow">
          <a:avLst>
            <a:gd name="adj1" fmla="val 75000"/>
            <a:gd name="adj2" fmla="val 50000"/>
          </a:avLst>
        </a:prstGeom>
        <a:solidFill>
          <a:schemeClr val="accent1">
            <a:alpha val="90000"/>
            <a:tint val="4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145" tIns="17145" rIns="17145" bIns="17145" numCol="1" spcCol="1270" anchor="t" anchorCtr="0">
          <a:noAutofit/>
        </a:bodyPr>
        <a:lstStyle/>
        <a:p>
          <a:pPr marL="228600" lvl="1" indent="-228600" algn="l" defTabSz="1200150">
            <a:lnSpc>
              <a:spcPct val="90000"/>
            </a:lnSpc>
            <a:spcBef>
              <a:spcPct val="0"/>
            </a:spcBef>
            <a:spcAft>
              <a:spcPct val="15000"/>
            </a:spcAft>
            <a:buChar char="•"/>
          </a:pPr>
          <a:r>
            <a:rPr lang="en-US" sz="2700" kern="1200">
              <a:latin typeface="Calibri Light" panose="020F0302020204030204"/>
            </a:rPr>
            <a:t>Data</a:t>
          </a:r>
          <a:r>
            <a:rPr lang="en-US" sz="2700" kern="1200"/>
            <a:t> analysis and wrangling </a:t>
          </a:r>
        </a:p>
      </dsp:txBody>
      <dsp:txXfrm>
        <a:off x="3828757" y="79653"/>
        <a:ext cx="5505681" cy="474909"/>
      </dsp:txXfrm>
    </dsp:sp>
    <dsp:sp modelId="{E12C40F5-E6A6-4F82-8405-E5C0AC0EE5A6}">
      <dsp:nvSpPr>
        <dsp:cNvPr id="0" name=""/>
        <dsp:cNvSpPr/>
      </dsp:nvSpPr>
      <dsp:spPr>
        <a:xfrm>
          <a:off x="0" y="502"/>
          <a:ext cx="3828757" cy="633211"/>
        </a:xfrm>
        <a:prstGeom prst="roundRect">
          <a:avLst/>
        </a:prstGeom>
        <a:solidFill>
          <a:schemeClr val="accent1">
            <a:alpha val="9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60960" rIns="121920" bIns="60960" numCol="1" spcCol="1270" anchor="ctr" anchorCtr="0">
          <a:noAutofit/>
        </a:bodyPr>
        <a:lstStyle/>
        <a:p>
          <a:pPr marL="0" lvl="0" indent="0" algn="ctr" defTabSz="1422400" rtl="0">
            <a:lnSpc>
              <a:spcPct val="90000"/>
            </a:lnSpc>
            <a:spcBef>
              <a:spcPct val="0"/>
            </a:spcBef>
            <a:spcAft>
              <a:spcPct val="35000"/>
            </a:spcAft>
            <a:buNone/>
          </a:pPr>
          <a:r>
            <a:rPr lang="en-US" sz="3200" kern="1200">
              <a:latin typeface="Calibri Light" panose="020F0302020204030204"/>
            </a:rPr>
            <a:t>Pandas</a:t>
          </a:r>
        </a:p>
      </dsp:txBody>
      <dsp:txXfrm>
        <a:off x="30911" y="31413"/>
        <a:ext cx="3766935" cy="571389"/>
      </dsp:txXfrm>
    </dsp:sp>
    <dsp:sp modelId="{0C229208-2DF7-4562-8340-D03D9A3CFF38}">
      <dsp:nvSpPr>
        <dsp:cNvPr id="0" name=""/>
        <dsp:cNvSpPr/>
      </dsp:nvSpPr>
      <dsp:spPr>
        <a:xfrm>
          <a:off x="3828757" y="697034"/>
          <a:ext cx="5743135" cy="633211"/>
        </a:xfrm>
        <a:prstGeom prst="rightArrow">
          <a:avLst>
            <a:gd name="adj1" fmla="val 75000"/>
            <a:gd name="adj2" fmla="val 50000"/>
          </a:avLst>
        </a:prstGeom>
        <a:solidFill>
          <a:schemeClr val="accent1">
            <a:alpha val="90000"/>
            <a:tint val="4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145" tIns="17145" rIns="17145" bIns="17145" numCol="1" spcCol="1270" anchor="t" anchorCtr="0">
          <a:noAutofit/>
        </a:bodyPr>
        <a:lstStyle/>
        <a:p>
          <a:pPr marL="228600" lvl="1" indent="-228600" algn="l" defTabSz="1200150">
            <a:lnSpc>
              <a:spcPct val="90000"/>
            </a:lnSpc>
            <a:spcBef>
              <a:spcPct val="0"/>
            </a:spcBef>
            <a:spcAft>
              <a:spcPct val="15000"/>
            </a:spcAft>
            <a:buChar char="•"/>
          </a:pPr>
          <a:r>
            <a:rPr lang="en-US" sz="2700" kern="1200"/>
            <a:t>Data visualization</a:t>
          </a:r>
        </a:p>
      </dsp:txBody>
      <dsp:txXfrm>
        <a:off x="3828757" y="776185"/>
        <a:ext cx="5505681" cy="474909"/>
      </dsp:txXfrm>
    </dsp:sp>
    <dsp:sp modelId="{29459CBA-BBC6-40E0-81AB-B026317AF6C4}">
      <dsp:nvSpPr>
        <dsp:cNvPr id="0" name=""/>
        <dsp:cNvSpPr/>
      </dsp:nvSpPr>
      <dsp:spPr>
        <a:xfrm>
          <a:off x="0" y="697034"/>
          <a:ext cx="3828757" cy="633211"/>
        </a:xfrm>
        <a:prstGeom prst="roundRect">
          <a:avLst/>
        </a:prstGeom>
        <a:solidFill>
          <a:schemeClr val="accent1">
            <a:alpha val="90000"/>
            <a:hueOff val="0"/>
            <a:satOff val="0"/>
            <a:lumOff val="0"/>
            <a:alphaOff val="-8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60960" rIns="121920" bIns="60960" numCol="1" spcCol="1270" anchor="ctr" anchorCtr="0">
          <a:noAutofit/>
        </a:bodyPr>
        <a:lstStyle/>
        <a:p>
          <a:pPr marL="0" lvl="0" indent="0" algn="ctr" defTabSz="1422400">
            <a:lnSpc>
              <a:spcPct val="90000"/>
            </a:lnSpc>
            <a:spcBef>
              <a:spcPct val="0"/>
            </a:spcBef>
            <a:spcAft>
              <a:spcPct val="35000"/>
            </a:spcAft>
            <a:buNone/>
          </a:pPr>
          <a:r>
            <a:rPr lang="en-US" sz="3200" kern="1200" err="1"/>
            <a:t>Plotly</a:t>
          </a:r>
          <a:endParaRPr lang="en-US" sz="3200" kern="1200"/>
        </a:p>
      </dsp:txBody>
      <dsp:txXfrm>
        <a:off x="30911" y="727945"/>
        <a:ext cx="3766935" cy="571389"/>
      </dsp:txXfrm>
    </dsp:sp>
    <dsp:sp modelId="{F314E190-0005-4288-AE7C-E5739E8A0201}">
      <dsp:nvSpPr>
        <dsp:cNvPr id="0" name=""/>
        <dsp:cNvSpPr/>
      </dsp:nvSpPr>
      <dsp:spPr>
        <a:xfrm>
          <a:off x="3828757" y="1393566"/>
          <a:ext cx="5743135" cy="633211"/>
        </a:xfrm>
        <a:prstGeom prst="rightArrow">
          <a:avLst>
            <a:gd name="adj1" fmla="val 75000"/>
            <a:gd name="adj2" fmla="val 50000"/>
          </a:avLst>
        </a:prstGeom>
        <a:solidFill>
          <a:schemeClr val="accent1">
            <a:alpha val="90000"/>
            <a:tint val="4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145" tIns="17145" rIns="17145" bIns="17145" numCol="1" spcCol="1270" anchor="t" anchorCtr="0">
          <a:noAutofit/>
        </a:bodyPr>
        <a:lstStyle/>
        <a:p>
          <a:pPr marL="228600" lvl="1" indent="-228600" algn="l" defTabSz="1200150">
            <a:lnSpc>
              <a:spcPct val="90000"/>
            </a:lnSpc>
            <a:spcBef>
              <a:spcPct val="0"/>
            </a:spcBef>
            <a:spcAft>
              <a:spcPct val="15000"/>
            </a:spcAft>
            <a:buChar char="•"/>
          </a:pPr>
          <a:r>
            <a:rPr lang="en-US" sz="2700" kern="1200"/>
            <a:t>Map building</a:t>
          </a:r>
        </a:p>
      </dsp:txBody>
      <dsp:txXfrm>
        <a:off x="3828757" y="1472717"/>
        <a:ext cx="5505681" cy="474909"/>
      </dsp:txXfrm>
    </dsp:sp>
    <dsp:sp modelId="{0036E8D9-759E-45CB-9E91-12C121820AB0}">
      <dsp:nvSpPr>
        <dsp:cNvPr id="0" name=""/>
        <dsp:cNvSpPr/>
      </dsp:nvSpPr>
      <dsp:spPr>
        <a:xfrm>
          <a:off x="0" y="1393566"/>
          <a:ext cx="3828757" cy="633211"/>
        </a:xfrm>
        <a:prstGeom prst="roundRect">
          <a:avLst/>
        </a:prstGeom>
        <a:solidFill>
          <a:schemeClr val="accent1">
            <a:alpha val="90000"/>
            <a:hueOff val="0"/>
            <a:satOff val="0"/>
            <a:lumOff val="0"/>
            <a:alphaOff val="-16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60960" rIns="121920" bIns="60960" numCol="1" spcCol="1270" anchor="ctr" anchorCtr="0">
          <a:noAutofit/>
        </a:bodyPr>
        <a:lstStyle/>
        <a:p>
          <a:pPr marL="0" lvl="0" indent="0" algn="ctr" defTabSz="1422400">
            <a:lnSpc>
              <a:spcPct val="90000"/>
            </a:lnSpc>
            <a:spcBef>
              <a:spcPct val="0"/>
            </a:spcBef>
            <a:spcAft>
              <a:spcPct val="35000"/>
            </a:spcAft>
            <a:buNone/>
          </a:pPr>
          <a:r>
            <a:rPr lang="en-US" sz="3200" kern="1200"/>
            <a:t>Folium </a:t>
          </a:r>
        </a:p>
      </dsp:txBody>
      <dsp:txXfrm>
        <a:off x="30911" y="1424477"/>
        <a:ext cx="3766935" cy="571389"/>
      </dsp:txXfrm>
    </dsp:sp>
    <dsp:sp modelId="{8B6CA8B7-7257-4305-8573-8BDF4A9CCB4F}">
      <dsp:nvSpPr>
        <dsp:cNvPr id="0" name=""/>
        <dsp:cNvSpPr/>
      </dsp:nvSpPr>
      <dsp:spPr>
        <a:xfrm>
          <a:off x="3828757" y="2090099"/>
          <a:ext cx="5743135" cy="633211"/>
        </a:xfrm>
        <a:prstGeom prst="rightArrow">
          <a:avLst>
            <a:gd name="adj1" fmla="val 75000"/>
            <a:gd name="adj2" fmla="val 50000"/>
          </a:avLst>
        </a:prstGeom>
        <a:solidFill>
          <a:schemeClr val="accent1">
            <a:alpha val="90000"/>
            <a:tint val="4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145" tIns="17145" rIns="17145" bIns="17145" numCol="1" spcCol="1270" anchor="t" anchorCtr="0">
          <a:noAutofit/>
        </a:bodyPr>
        <a:lstStyle/>
        <a:p>
          <a:pPr marL="228600" lvl="1" indent="-228600" algn="l" defTabSz="1200150">
            <a:lnSpc>
              <a:spcPct val="90000"/>
            </a:lnSpc>
            <a:spcBef>
              <a:spcPct val="0"/>
            </a:spcBef>
            <a:spcAft>
              <a:spcPct val="15000"/>
            </a:spcAft>
            <a:buChar char="•"/>
          </a:pPr>
          <a:r>
            <a:rPr lang="en-US" sz="2700" kern="1200"/>
            <a:t>Similarity check</a:t>
          </a:r>
        </a:p>
      </dsp:txBody>
      <dsp:txXfrm>
        <a:off x="3828757" y="2169250"/>
        <a:ext cx="5505681" cy="474909"/>
      </dsp:txXfrm>
    </dsp:sp>
    <dsp:sp modelId="{20AF1F50-02B2-4FDC-B251-151FBD9CC9B4}">
      <dsp:nvSpPr>
        <dsp:cNvPr id="0" name=""/>
        <dsp:cNvSpPr/>
      </dsp:nvSpPr>
      <dsp:spPr>
        <a:xfrm>
          <a:off x="0" y="2090099"/>
          <a:ext cx="3828757" cy="633211"/>
        </a:xfrm>
        <a:prstGeom prst="roundRect">
          <a:avLst/>
        </a:prstGeom>
        <a:solidFill>
          <a:schemeClr val="accent1">
            <a:alpha val="90000"/>
            <a:hueOff val="0"/>
            <a:satOff val="0"/>
            <a:lumOff val="0"/>
            <a:alphaOff val="-24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60960" rIns="121920" bIns="60960" numCol="1" spcCol="1270" anchor="ctr" anchorCtr="0">
          <a:noAutofit/>
        </a:bodyPr>
        <a:lstStyle/>
        <a:p>
          <a:pPr marL="0" lvl="0" indent="0" algn="ctr" defTabSz="1422400">
            <a:lnSpc>
              <a:spcPct val="90000"/>
            </a:lnSpc>
            <a:spcBef>
              <a:spcPct val="0"/>
            </a:spcBef>
            <a:spcAft>
              <a:spcPct val="35000"/>
            </a:spcAft>
            <a:buNone/>
          </a:pPr>
          <a:r>
            <a:rPr lang="en-US" sz="3200" kern="1200" err="1"/>
            <a:t>RapidFuzz</a:t>
          </a:r>
          <a:endParaRPr lang="en-US" sz="3200" kern="1200"/>
        </a:p>
      </dsp:txBody>
      <dsp:txXfrm>
        <a:off x="30911" y="2121010"/>
        <a:ext cx="3766935" cy="571389"/>
      </dsp:txXfrm>
    </dsp:sp>
    <dsp:sp modelId="{513726D2-B534-4366-A082-5D4DF5DA2B0B}">
      <dsp:nvSpPr>
        <dsp:cNvPr id="0" name=""/>
        <dsp:cNvSpPr/>
      </dsp:nvSpPr>
      <dsp:spPr>
        <a:xfrm>
          <a:off x="3828757" y="2786631"/>
          <a:ext cx="5743135" cy="633211"/>
        </a:xfrm>
        <a:prstGeom prst="rightArrow">
          <a:avLst>
            <a:gd name="adj1" fmla="val 75000"/>
            <a:gd name="adj2" fmla="val 50000"/>
          </a:avLst>
        </a:prstGeom>
        <a:solidFill>
          <a:schemeClr val="accent1">
            <a:alpha val="90000"/>
            <a:tint val="4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145" tIns="17145" rIns="17145" bIns="17145" numCol="1" spcCol="1270" anchor="t" anchorCtr="0">
          <a:noAutofit/>
        </a:bodyPr>
        <a:lstStyle/>
        <a:p>
          <a:pPr marL="228600" lvl="1" indent="-228600" algn="l" defTabSz="1200150">
            <a:lnSpc>
              <a:spcPct val="90000"/>
            </a:lnSpc>
            <a:spcBef>
              <a:spcPct val="0"/>
            </a:spcBef>
            <a:spcAft>
              <a:spcPct val="15000"/>
            </a:spcAft>
            <a:buChar char="•"/>
          </a:pPr>
          <a:r>
            <a:rPr lang="en-US" sz="2700" kern="1200"/>
            <a:t>Determining location/neighborhood</a:t>
          </a:r>
        </a:p>
      </dsp:txBody>
      <dsp:txXfrm>
        <a:off x="3828757" y="2865782"/>
        <a:ext cx="5505681" cy="474909"/>
      </dsp:txXfrm>
    </dsp:sp>
    <dsp:sp modelId="{F6DAF525-E77A-4088-AA0D-A2CB5102B563}">
      <dsp:nvSpPr>
        <dsp:cNvPr id="0" name=""/>
        <dsp:cNvSpPr/>
      </dsp:nvSpPr>
      <dsp:spPr>
        <a:xfrm>
          <a:off x="0" y="2786631"/>
          <a:ext cx="3828757" cy="633211"/>
        </a:xfrm>
        <a:prstGeom prst="roundRect">
          <a:avLst/>
        </a:prstGeom>
        <a:solidFill>
          <a:schemeClr val="accent1">
            <a:alpha val="90000"/>
            <a:hueOff val="0"/>
            <a:satOff val="0"/>
            <a:lumOff val="0"/>
            <a:alphaOff val="-32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60960" rIns="121920" bIns="60960" numCol="1" spcCol="1270" anchor="ctr" anchorCtr="0">
          <a:noAutofit/>
        </a:bodyPr>
        <a:lstStyle/>
        <a:p>
          <a:pPr marL="0" lvl="0" indent="0" algn="ctr" defTabSz="1422400">
            <a:lnSpc>
              <a:spcPct val="90000"/>
            </a:lnSpc>
            <a:spcBef>
              <a:spcPct val="0"/>
            </a:spcBef>
            <a:spcAft>
              <a:spcPct val="35000"/>
            </a:spcAft>
            <a:buNone/>
          </a:pPr>
          <a:r>
            <a:rPr lang="en-US" sz="3200" kern="1200" err="1"/>
            <a:t>Geopy</a:t>
          </a:r>
          <a:endParaRPr lang="en-US" sz="3200" kern="1200"/>
        </a:p>
      </dsp:txBody>
      <dsp:txXfrm>
        <a:off x="30911" y="2817542"/>
        <a:ext cx="3766935" cy="571389"/>
      </dsp:txXfrm>
    </dsp:sp>
    <dsp:sp modelId="{88C5F33D-B66F-4170-A649-3B51C51CA90D}">
      <dsp:nvSpPr>
        <dsp:cNvPr id="0" name=""/>
        <dsp:cNvSpPr/>
      </dsp:nvSpPr>
      <dsp:spPr>
        <a:xfrm>
          <a:off x="3828757" y="3483163"/>
          <a:ext cx="5743135" cy="633211"/>
        </a:xfrm>
        <a:prstGeom prst="rightArrow">
          <a:avLst>
            <a:gd name="adj1" fmla="val 75000"/>
            <a:gd name="adj2" fmla="val 50000"/>
          </a:avLst>
        </a:prstGeom>
        <a:solidFill>
          <a:schemeClr val="accent1">
            <a:alpha val="90000"/>
            <a:tint val="4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145" tIns="17145" rIns="17145" bIns="17145" numCol="1" spcCol="1270" anchor="t" anchorCtr="0">
          <a:noAutofit/>
        </a:bodyPr>
        <a:lstStyle/>
        <a:p>
          <a:pPr marL="228600" lvl="1" indent="-228600" algn="l" defTabSz="1200150">
            <a:lnSpc>
              <a:spcPct val="90000"/>
            </a:lnSpc>
            <a:spcBef>
              <a:spcPct val="0"/>
            </a:spcBef>
            <a:spcAft>
              <a:spcPct val="15000"/>
            </a:spcAft>
            <a:buChar char="•"/>
          </a:pPr>
          <a:r>
            <a:rPr lang="en-US" sz="2700" kern="1200"/>
            <a:t>For building web-app</a:t>
          </a:r>
        </a:p>
      </dsp:txBody>
      <dsp:txXfrm>
        <a:off x="3828757" y="3562314"/>
        <a:ext cx="5505681" cy="474909"/>
      </dsp:txXfrm>
    </dsp:sp>
    <dsp:sp modelId="{C1E3A345-2131-4717-8DCC-B5315F55E154}">
      <dsp:nvSpPr>
        <dsp:cNvPr id="0" name=""/>
        <dsp:cNvSpPr/>
      </dsp:nvSpPr>
      <dsp:spPr>
        <a:xfrm>
          <a:off x="0" y="3483163"/>
          <a:ext cx="3828757" cy="633211"/>
        </a:xfrm>
        <a:prstGeom prst="roundRect">
          <a:avLst/>
        </a:prstGeom>
        <a:solidFill>
          <a:schemeClr val="accent1">
            <a:alpha val="90000"/>
            <a:hueOff val="0"/>
            <a:satOff val="0"/>
            <a:lumOff val="0"/>
            <a:alpha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60960" rIns="121920" bIns="60960" numCol="1" spcCol="1270" anchor="ctr" anchorCtr="0">
          <a:noAutofit/>
        </a:bodyPr>
        <a:lstStyle/>
        <a:p>
          <a:pPr marL="0" lvl="0" indent="0" algn="ctr" defTabSz="1422400">
            <a:lnSpc>
              <a:spcPct val="90000"/>
            </a:lnSpc>
            <a:spcBef>
              <a:spcPct val="0"/>
            </a:spcBef>
            <a:spcAft>
              <a:spcPct val="35000"/>
            </a:spcAft>
            <a:buNone/>
          </a:pPr>
          <a:r>
            <a:rPr lang="en-US" sz="3200" kern="1200" err="1"/>
            <a:t>Streamlit</a:t>
          </a:r>
          <a:endParaRPr lang="en-US" sz="3200" kern="1200"/>
        </a:p>
      </dsp:txBody>
      <dsp:txXfrm>
        <a:off x="30911" y="3514074"/>
        <a:ext cx="3766935" cy="571389"/>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E65AFC-23F0-4A6F-93C5-D1A59B8A5573}">
      <dsp:nvSpPr>
        <dsp:cNvPr id="0" name=""/>
        <dsp:cNvSpPr/>
      </dsp:nvSpPr>
      <dsp:spPr>
        <a:xfrm>
          <a:off x="1020487" y="779756"/>
          <a:ext cx="1098562" cy="109856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1F65B9F-B87B-4C70-9109-87578726DDEF}">
      <dsp:nvSpPr>
        <dsp:cNvPr id="0" name=""/>
        <dsp:cNvSpPr/>
      </dsp:nvSpPr>
      <dsp:spPr>
        <a:xfrm>
          <a:off x="393" y="1998367"/>
          <a:ext cx="3138750" cy="4708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defRPr b="1"/>
          </a:pPr>
          <a:r>
            <a:rPr lang="en-US" sz="1600" b="0" kern="1200"/>
            <a:t>Used feature engineering for dashboarding and visualizing</a:t>
          </a:r>
        </a:p>
      </dsp:txBody>
      <dsp:txXfrm>
        <a:off x="393" y="1998367"/>
        <a:ext cx="3138750" cy="470812"/>
      </dsp:txXfrm>
    </dsp:sp>
    <dsp:sp modelId="{C26DA100-4FD5-4A24-B812-D29313F20492}">
      <dsp:nvSpPr>
        <dsp:cNvPr id="0" name=""/>
        <dsp:cNvSpPr/>
      </dsp:nvSpPr>
      <dsp:spPr>
        <a:xfrm>
          <a:off x="393" y="2525016"/>
          <a:ext cx="3138750" cy="1046565"/>
        </a:xfrm>
        <a:prstGeom prst="rect">
          <a:avLst/>
        </a:prstGeom>
        <a:noFill/>
        <a:ln>
          <a:noFill/>
        </a:ln>
        <a:effectLst/>
      </dsp:spPr>
      <dsp:style>
        <a:lnRef idx="0">
          <a:scrgbClr r="0" g="0" b="0"/>
        </a:lnRef>
        <a:fillRef idx="0">
          <a:scrgbClr r="0" g="0" b="0"/>
        </a:fillRef>
        <a:effectRef idx="0">
          <a:scrgbClr r="0" g="0" b="0"/>
        </a:effectRef>
        <a:fontRef idx="minor"/>
      </dsp:style>
    </dsp:sp>
    <dsp:sp modelId="{C51FED2F-1F4A-4F5C-A1AD-49EDE35CABBF}">
      <dsp:nvSpPr>
        <dsp:cNvPr id="0" name=""/>
        <dsp:cNvSpPr/>
      </dsp:nvSpPr>
      <dsp:spPr>
        <a:xfrm>
          <a:off x="4708518" y="779756"/>
          <a:ext cx="1098562" cy="109856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AEA602C-9153-48A5-AF9B-69AFB5E7D6BD}">
      <dsp:nvSpPr>
        <dsp:cNvPr id="0" name=""/>
        <dsp:cNvSpPr/>
      </dsp:nvSpPr>
      <dsp:spPr>
        <a:xfrm>
          <a:off x="3688425" y="1998367"/>
          <a:ext cx="3138750" cy="4708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defRPr b="1"/>
          </a:pPr>
          <a:r>
            <a:rPr lang="en-US" sz="1600" b="0" kern="1200"/>
            <a:t>Inferences drawn from TABLEAU dashboard  </a:t>
          </a:r>
        </a:p>
      </dsp:txBody>
      <dsp:txXfrm>
        <a:off x="3688425" y="1998367"/>
        <a:ext cx="3138750" cy="470812"/>
      </dsp:txXfrm>
    </dsp:sp>
    <dsp:sp modelId="{934234C8-3EDD-4124-994E-070768F03AB4}">
      <dsp:nvSpPr>
        <dsp:cNvPr id="0" name=""/>
        <dsp:cNvSpPr/>
      </dsp:nvSpPr>
      <dsp:spPr>
        <a:xfrm>
          <a:off x="3688425" y="2525016"/>
          <a:ext cx="3138750" cy="1046565"/>
        </a:xfrm>
        <a:prstGeom prst="rect">
          <a:avLst/>
        </a:prstGeom>
        <a:noFill/>
        <a:ln>
          <a:noFill/>
        </a:ln>
        <a:effectLst/>
      </dsp:spPr>
      <dsp:style>
        <a:lnRef idx="0">
          <a:scrgbClr r="0" g="0" b="0"/>
        </a:lnRef>
        <a:fillRef idx="0">
          <a:scrgbClr r="0" g="0" b="0"/>
        </a:fillRef>
        <a:effectRef idx="0">
          <a:scrgbClr r="0" g="0" b="0"/>
        </a:effectRef>
        <a:fontRef idx="minor"/>
      </dsp:style>
    </dsp:sp>
    <dsp:sp modelId="{B6989695-0F55-496B-8154-05CD1A2A3BF9}">
      <dsp:nvSpPr>
        <dsp:cNvPr id="0" name=""/>
        <dsp:cNvSpPr/>
      </dsp:nvSpPr>
      <dsp:spPr>
        <a:xfrm>
          <a:off x="8396550" y="779756"/>
          <a:ext cx="1098562" cy="109856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946B937-9F66-424D-84F0-17199C6D8917}">
      <dsp:nvSpPr>
        <dsp:cNvPr id="0" name=""/>
        <dsp:cNvSpPr/>
      </dsp:nvSpPr>
      <dsp:spPr>
        <a:xfrm>
          <a:off x="7376456" y="1998367"/>
          <a:ext cx="3138750" cy="4708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defRPr b="1"/>
          </a:pPr>
          <a:r>
            <a:rPr lang="en-US" sz="1600" b="0" kern="1200"/>
            <a:t>Challenges</a:t>
          </a:r>
        </a:p>
      </dsp:txBody>
      <dsp:txXfrm>
        <a:off x="7376456" y="1998367"/>
        <a:ext cx="3138750" cy="470812"/>
      </dsp:txXfrm>
    </dsp:sp>
    <dsp:sp modelId="{678C857F-923D-4A2E-AECC-5EFA6BFF71D4}">
      <dsp:nvSpPr>
        <dsp:cNvPr id="0" name=""/>
        <dsp:cNvSpPr/>
      </dsp:nvSpPr>
      <dsp:spPr>
        <a:xfrm>
          <a:off x="7376456" y="2525016"/>
          <a:ext cx="3138750" cy="10465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pPr>
          <a:r>
            <a:rPr lang="en-US" sz="1200" b="0" kern="1200"/>
            <a:t>Information Quality </a:t>
          </a:r>
        </a:p>
        <a:p>
          <a:pPr marL="0" lvl="0" indent="0" algn="ctr" defTabSz="533400">
            <a:lnSpc>
              <a:spcPct val="90000"/>
            </a:lnSpc>
            <a:spcBef>
              <a:spcPct val="0"/>
            </a:spcBef>
            <a:spcAft>
              <a:spcPct val="35000"/>
            </a:spcAft>
            <a:buNone/>
          </a:pPr>
          <a:r>
            <a:rPr lang="en-US" sz="1200" b="0" kern="1200"/>
            <a:t>Data Sufficiency</a:t>
          </a:r>
        </a:p>
        <a:p>
          <a:pPr marL="0" lvl="0" indent="0" algn="ctr" defTabSz="533400">
            <a:lnSpc>
              <a:spcPct val="90000"/>
            </a:lnSpc>
            <a:spcBef>
              <a:spcPct val="0"/>
            </a:spcBef>
            <a:spcAft>
              <a:spcPct val="35000"/>
            </a:spcAft>
            <a:buNone/>
          </a:pPr>
          <a:r>
            <a:rPr lang="en-US" sz="1200" b="0" kern="1200"/>
            <a:t>Data Accuracy</a:t>
          </a:r>
        </a:p>
        <a:p>
          <a:pPr marL="0" lvl="0" indent="0" algn="ctr" defTabSz="533400">
            <a:lnSpc>
              <a:spcPct val="90000"/>
            </a:lnSpc>
            <a:spcBef>
              <a:spcPct val="0"/>
            </a:spcBef>
            <a:spcAft>
              <a:spcPct val="35000"/>
            </a:spcAft>
            <a:buNone/>
          </a:pPr>
          <a:r>
            <a:rPr lang="en-US" sz="1200" b="0" kern="1200"/>
            <a:t>Data merging, as the Foreign key was not fully identical.</a:t>
          </a:r>
        </a:p>
      </dsp:txBody>
      <dsp:txXfrm>
        <a:off x="7376456" y="2525016"/>
        <a:ext cx="3138750" cy="1046565"/>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3.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9841298-5B4F-F144-826E-F41E100649FC}" type="datetimeFigureOut">
              <a:rPr lang="en-US" smtClean="0"/>
              <a:t>12/8/2022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BDD320-D826-3D4D-99B5-2C9B6BCCF7E0}" type="slidenum">
              <a:rPr lang="en-US" smtClean="0"/>
              <a:t>‹#›</a:t>
            </a:fld>
            <a:endParaRPr lang="en-US"/>
          </a:p>
        </p:txBody>
      </p:sp>
    </p:spTree>
    <p:extLst>
      <p:ext uri="{BB962C8B-B14F-4D97-AF65-F5344CB8AC3E}">
        <p14:creationId xmlns:p14="http://schemas.microsoft.com/office/powerpoint/2010/main" val="39099290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5BDD320-D826-3D4D-99B5-2C9B6BCCF7E0}" type="slidenum">
              <a:rPr lang="en-US" smtClean="0"/>
              <a:t>13</a:t>
            </a:fld>
            <a:endParaRPr lang="en-US"/>
          </a:p>
        </p:txBody>
      </p:sp>
    </p:spTree>
    <p:extLst>
      <p:ext uri="{BB962C8B-B14F-4D97-AF65-F5344CB8AC3E}">
        <p14:creationId xmlns:p14="http://schemas.microsoft.com/office/powerpoint/2010/main" val="29949551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6EB1B8-839D-3907-6668-3F2212B9061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C8BE76A-B678-782E-4C36-C737FFBB357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854E637-7E9A-4682-2BCA-6F68D66ABF11}"/>
              </a:ext>
            </a:extLst>
          </p:cNvPr>
          <p:cNvSpPr>
            <a:spLocks noGrp="1"/>
          </p:cNvSpPr>
          <p:nvPr>
            <p:ph type="dt" sz="half" idx="10"/>
          </p:nvPr>
        </p:nvSpPr>
        <p:spPr/>
        <p:txBody>
          <a:bodyPr/>
          <a:lstStyle/>
          <a:p>
            <a:fld id="{6DA83A9E-E302-B44F-8421-67F499B91726}" type="datetimeFigureOut">
              <a:rPr lang="en-US" smtClean="0"/>
              <a:t>12/8/2022</a:t>
            </a:fld>
            <a:endParaRPr lang="en-US"/>
          </a:p>
        </p:txBody>
      </p:sp>
      <p:sp>
        <p:nvSpPr>
          <p:cNvPr id="5" name="Footer Placeholder 4">
            <a:extLst>
              <a:ext uri="{FF2B5EF4-FFF2-40B4-BE49-F238E27FC236}">
                <a16:creationId xmlns:a16="http://schemas.microsoft.com/office/drawing/2014/main" id="{44DE462E-91C1-6193-D4C0-093B5D80525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D9048F-947D-1754-86A5-25874FCF9E84}"/>
              </a:ext>
            </a:extLst>
          </p:cNvPr>
          <p:cNvSpPr>
            <a:spLocks noGrp="1"/>
          </p:cNvSpPr>
          <p:nvPr>
            <p:ph type="sldNum" sz="quarter" idx="12"/>
          </p:nvPr>
        </p:nvSpPr>
        <p:spPr/>
        <p:txBody>
          <a:bodyPr/>
          <a:lstStyle/>
          <a:p>
            <a:fld id="{D1F4951B-14AA-F04A-86A6-2AFC22DC8582}" type="slidenum">
              <a:rPr lang="en-US" smtClean="0"/>
              <a:t>‹#›</a:t>
            </a:fld>
            <a:endParaRPr lang="en-US"/>
          </a:p>
        </p:txBody>
      </p:sp>
    </p:spTree>
    <p:extLst>
      <p:ext uri="{BB962C8B-B14F-4D97-AF65-F5344CB8AC3E}">
        <p14:creationId xmlns:p14="http://schemas.microsoft.com/office/powerpoint/2010/main" val="42382490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B0B1AD-DBCB-4FB6-DE1E-FA35A09ED53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ED067A3-9642-AC2E-C352-FFEA997ABBF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FDE3A98-BDE3-7F48-F9C2-AE7E3BB97DEC}"/>
              </a:ext>
            </a:extLst>
          </p:cNvPr>
          <p:cNvSpPr>
            <a:spLocks noGrp="1"/>
          </p:cNvSpPr>
          <p:nvPr>
            <p:ph type="dt" sz="half" idx="10"/>
          </p:nvPr>
        </p:nvSpPr>
        <p:spPr/>
        <p:txBody>
          <a:bodyPr/>
          <a:lstStyle/>
          <a:p>
            <a:fld id="{6DA83A9E-E302-B44F-8421-67F499B91726}" type="datetimeFigureOut">
              <a:rPr lang="en-US" smtClean="0"/>
              <a:t>12/8/2022</a:t>
            </a:fld>
            <a:endParaRPr lang="en-US"/>
          </a:p>
        </p:txBody>
      </p:sp>
      <p:sp>
        <p:nvSpPr>
          <p:cNvPr id="5" name="Footer Placeholder 4">
            <a:extLst>
              <a:ext uri="{FF2B5EF4-FFF2-40B4-BE49-F238E27FC236}">
                <a16:creationId xmlns:a16="http://schemas.microsoft.com/office/drawing/2014/main" id="{0F31B212-F45F-D04A-893C-7F40022CBEC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F1BE9C8-5942-206B-45D2-2B878621A7FA}"/>
              </a:ext>
            </a:extLst>
          </p:cNvPr>
          <p:cNvSpPr>
            <a:spLocks noGrp="1"/>
          </p:cNvSpPr>
          <p:nvPr>
            <p:ph type="sldNum" sz="quarter" idx="12"/>
          </p:nvPr>
        </p:nvSpPr>
        <p:spPr/>
        <p:txBody>
          <a:bodyPr/>
          <a:lstStyle/>
          <a:p>
            <a:fld id="{D1F4951B-14AA-F04A-86A6-2AFC22DC8582}" type="slidenum">
              <a:rPr lang="en-US" smtClean="0"/>
              <a:t>‹#›</a:t>
            </a:fld>
            <a:endParaRPr lang="en-US"/>
          </a:p>
        </p:txBody>
      </p:sp>
    </p:spTree>
    <p:extLst>
      <p:ext uri="{BB962C8B-B14F-4D97-AF65-F5344CB8AC3E}">
        <p14:creationId xmlns:p14="http://schemas.microsoft.com/office/powerpoint/2010/main" val="33113510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9E67827-E388-CA9F-2130-E62B88219F3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154292D-344F-C175-748C-385F554E68E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F3326DC-6C5D-8A2B-72D4-6065E9AB50C8}"/>
              </a:ext>
            </a:extLst>
          </p:cNvPr>
          <p:cNvSpPr>
            <a:spLocks noGrp="1"/>
          </p:cNvSpPr>
          <p:nvPr>
            <p:ph type="dt" sz="half" idx="10"/>
          </p:nvPr>
        </p:nvSpPr>
        <p:spPr/>
        <p:txBody>
          <a:bodyPr/>
          <a:lstStyle/>
          <a:p>
            <a:fld id="{6DA83A9E-E302-B44F-8421-67F499B91726}" type="datetimeFigureOut">
              <a:rPr lang="en-US" smtClean="0"/>
              <a:t>12/8/2022</a:t>
            </a:fld>
            <a:endParaRPr lang="en-US"/>
          </a:p>
        </p:txBody>
      </p:sp>
      <p:sp>
        <p:nvSpPr>
          <p:cNvPr id="5" name="Footer Placeholder 4">
            <a:extLst>
              <a:ext uri="{FF2B5EF4-FFF2-40B4-BE49-F238E27FC236}">
                <a16:creationId xmlns:a16="http://schemas.microsoft.com/office/drawing/2014/main" id="{E57D5554-6C8F-350E-3E5E-05AFA0356D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47A30A1-E128-2E3C-D26A-C148CC287933}"/>
              </a:ext>
            </a:extLst>
          </p:cNvPr>
          <p:cNvSpPr>
            <a:spLocks noGrp="1"/>
          </p:cNvSpPr>
          <p:nvPr>
            <p:ph type="sldNum" sz="quarter" idx="12"/>
          </p:nvPr>
        </p:nvSpPr>
        <p:spPr/>
        <p:txBody>
          <a:bodyPr/>
          <a:lstStyle/>
          <a:p>
            <a:fld id="{D1F4951B-14AA-F04A-86A6-2AFC22DC8582}" type="slidenum">
              <a:rPr lang="en-US" smtClean="0"/>
              <a:t>‹#›</a:t>
            </a:fld>
            <a:endParaRPr lang="en-US"/>
          </a:p>
        </p:txBody>
      </p:sp>
    </p:spTree>
    <p:extLst>
      <p:ext uri="{BB962C8B-B14F-4D97-AF65-F5344CB8AC3E}">
        <p14:creationId xmlns:p14="http://schemas.microsoft.com/office/powerpoint/2010/main" val="19053316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56DE5B-74CF-29C0-A3E8-6843371B4DD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77F3D91-0EAB-9CCF-94E4-54FDE7D2728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D9C429-3A96-3B67-4891-2E94D42901BF}"/>
              </a:ext>
            </a:extLst>
          </p:cNvPr>
          <p:cNvSpPr>
            <a:spLocks noGrp="1"/>
          </p:cNvSpPr>
          <p:nvPr>
            <p:ph type="dt" sz="half" idx="10"/>
          </p:nvPr>
        </p:nvSpPr>
        <p:spPr/>
        <p:txBody>
          <a:bodyPr/>
          <a:lstStyle/>
          <a:p>
            <a:fld id="{6DA83A9E-E302-B44F-8421-67F499B91726}" type="datetimeFigureOut">
              <a:rPr lang="en-US" smtClean="0"/>
              <a:t>12/8/2022</a:t>
            </a:fld>
            <a:endParaRPr lang="en-US"/>
          </a:p>
        </p:txBody>
      </p:sp>
      <p:sp>
        <p:nvSpPr>
          <p:cNvPr id="5" name="Footer Placeholder 4">
            <a:extLst>
              <a:ext uri="{FF2B5EF4-FFF2-40B4-BE49-F238E27FC236}">
                <a16:creationId xmlns:a16="http://schemas.microsoft.com/office/drawing/2014/main" id="{BF433D95-FE3C-3D33-6280-05CC6F9321A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F24E893-1FC1-6166-965C-CD8824262A62}"/>
              </a:ext>
            </a:extLst>
          </p:cNvPr>
          <p:cNvSpPr>
            <a:spLocks noGrp="1"/>
          </p:cNvSpPr>
          <p:nvPr>
            <p:ph type="sldNum" sz="quarter" idx="12"/>
          </p:nvPr>
        </p:nvSpPr>
        <p:spPr/>
        <p:txBody>
          <a:bodyPr/>
          <a:lstStyle/>
          <a:p>
            <a:fld id="{D1F4951B-14AA-F04A-86A6-2AFC22DC8582}" type="slidenum">
              <a:rPr lang="en-US" smtClean="0"/>
              <a:t>‹#›</a:t>
            </a:fld>
            <a:endParaRPr lang="en-US"/>
          </a:p>
        </p:txBody>
      </p:sp>
    </p:spTree>
    <p:extLst>
      <p:ext uri="{BB962C8B-B14F-4D97-AF65-F5344CB8AC3E}">
        <p14:creationId xmlns:p14="http://schemas.microsoft.com/office/powerpoint/2010/main" val="15681018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5C498-4520-0B74-9766-C2F2818EC7D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0BDC2DE-AC56-C259-43B0-A7E60E8EE01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EBEC1E3-80E8-9195-3B2A-109678795522}"/>
              </a:ext>
            </a:extLst>
          </p:cNvPr>
          <p:cNvSpPr>
            <a:spLocks noGrp="1"/>
          </p:cNvSpPr>
          <p:nvPr>
            <p:ph type="dt" sz="half" idx="10"/>
          </p:nvPr>
        </p:nvSpPr>
        <p:spPr/>
        <p:txBody>
          <a:bodyPr/>
          <a:lstStyle/>
          <a:p>
            <a:fld id="{6DA83A9E-E302-B44F-8421-67F499B91726}" type="datetimeFigureOut">
              <a:rPr lang="en-US" smtClean="0"/>
              <a:t>12/8/2022</a:t>
            </a:fld>
            <a:endParaRPr lang="en-US"/>
          </a:p>
        </p:txBody>
      </p:sp>
      <p:sp>
        <p:nvSpPr>
          <p:cNvPr id="5" name="Footer Placeholder 4">
            <a:extLst>
              <a:ext uri="{FF2B5EF4-FFF2-40B4-BE49-F238E27FC236}">
                <a16:creationId xmlns:a16="http://schemas.microsoft.com/office/drawing/2014/main" id="{50A30689-F30B-9594-85F9-9339A3275A3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2C74AC9-5F62-1503-437F-229ED4AB8043}"/>
              </a:ext>
            </a:extLst>
          </p:cNvPr>
          <p:cNvSpPr>
            <a:spLocks noGrp="1"/>
          </p:cNvSpPr>
          <p:nvPr>
            <p:ph type="sldNum" sz="quarter" idx="12"/>
          </p:nvPr>
        </p:nvSpPr>
        <p:spPr/>
        <p:txBody>
          <a:bodyPr/>
          <a:lstStyle/>
          <a:p>
            <a:fld id="{D1F4951B-14AA-F04A-86A6-2AFC22DC8582}" type="slidenum">
              <a:rPr lang="en-US" smtClean="0"/>
              <a:t>‹#›</a:t>
            </a:fld>
            <a:endParaRPr lang="en-US"/>
          </a:p>
        </p:txBody>
      </p:sp>
    </p:spTree>
    <p:extLst>
      <p:ext uri="{BB962C8B-B14F-4D97-AF65-F5344CB8AC3E}">
        <p14:creationId xmlns:p14="http://schemas.microsoft.com/office/powerpoint/2010/main" val="10734839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402285-DB6E-FA66-4D29-3A3AC36A39D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02D311C-5A73-5FB4-A60A-F3297BC797C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36A6F95-5984-4E38-79DF-7A670B43AD4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8489CED-EF51-2220-783C-D16721709958}"/>
              </a:ext>
            </a:extLst>
          </p:cNvPr>
          <p:cNvSpPr>
            <a:spLocks noGrp="1"/>
          </p:cNvSpPr>
          <p:nvPr>
            <p:ph type="dt" sz="half" idx="10"/>
          </p:nvPr>
        </p:nvSpPr>
        <p:spPr/>
        <p:txBody>
          <a:bodyPr/>
          <a:lstStyle/>
          <a:p>
            <a:fld id="{6DA83A9E-E302-B44F-8421-67F499B91726}" type="datetimeFigureOut">
              <a:rPr lang="en-US" smtClean="0"/>
              <a:t>12/8/2022</a:t>
            </a:fld>
            <a:endParaRPr lang="en-US"/>
          </a:p>
        </p:txBody>
      </p:sp>
      <p:sp>
        <p:nvSpPr>
          <p:cNvPr id="6" name="Footer Placeholder 5">
            <a:extLst>
              <a:ext uri="{FF2B5EF4-FFF2-40B4-BE49-F238E27FC236}">
                <a16:creationId xmlns:a16="http://schemas.microsoft.com/office/drawing/2014/main" id="{32C720AF-0412-C4E0-5561-6242CBD7C0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D7BE90C-94FF-10B4-A5EC-DD8F811DD1AD}"/>
              </a:ext>
            </a:extLst>
          </p:cNvPr>
          <p:cNvSpPr>
            <a:spLocks noGrp="1"/>
          </p:cNvSpPr>
          <p:nvPr>
            <p:ph type="sldNum" sz="quarter" idx="12"/>
          </p:nvPr>
        </p:nvSpPr>
        <p:spPr/>
        <p:txBody>
          <a:bodyPr/>
          <a:lstStyle/>
          <a:p>
            <a:fld id="{D1F4951B-14AA-F04A-86A6-2AFC22DC8582}" type="slidenum">
              <a:rPr lang="en-US" smtClean="0"/>
              <a:t>‹#›</a:t>
            </a:fld>
            <a:endParaRPr lang="en-US"/>
          </a:p>
        </p:txBody>
      </p:sp>
    </p:spTree>
    <p:extLst>
      <p:ext uri="{BB962C8B-B14F-4D97-AF65-F5344CB8AC3E}">
        <p14:creationId xmlns:p14="http://schemas.microsoft.com/office/powerpoint/2010/main" val="34636124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D081BA-3B5D-C8D5-D561-737248B2A02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E704C5A-3EA1-E0EA-9CCB-C413B22CCEF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B3F9C25-6170-2548-7DBE-6AFE16C750C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06FDB1E-C9C2-DE3A-B60F-F0280F686AA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756E858-0950-C400-BCBF-F3120CCD179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312DD09-8024-E866-B59B-65B3333777DF}"/>
              </a:ext>
            </a:extLst>
          </p:cNvPr>
          <p:cNvSpPr>
            <a:spLocks noGrp="1"/>
          </p:cNvSpPr>
          <p:nvPr>
            <p:ph type="dt" sz="half" idx="10"/>
          </p:nvPr>
        </p:nvSpPr>
        <p:spPr/>
        <p:txBody>
          <a:bodyPr/>
          <a:lstStyle/>
          <a:p>
            <a:fld id="{6DA83A9E-E302-B44F-8421-67F499B91726}" type="datetimeFigureOut">
              <a:rPr lang="en-US" smtClean="0"/>
              <a:t>12/8/2022</a:t>
            </a:fld>
            <a:endParaRPr lang="en-US"/>
          </a:p>
        </p:txBody>
      </p:sp>
      <p:sp>
        <p:nvSpPr>
          <p:cNvPr id="8" name="Footer Placeholder 7">
            <a:extLst>
              <a:ext uri="{FF2B5EF4-FFF2-40B4-BE49-F238E27FC236}">
                <a16:creationId xmlns:a16="http://schemas.microsoft.com/office/drawing/2014/main" id="{8F36E8FE-A528-B4D4-5589-E84643924B1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C9DB983-F37F-D0CF-77E4-3DDCAC96E143}"/>
              </a:ext>
            </a:extLst>
          </p:cNvPr>
          <p:cNvSpPr>
            <a:spLocks noGrp="1"/>
          </p:cNvSpPr>
          <p:nvPr>
            <p:ph type="sldNum" sz="quarter" idx="12"/>
          </p:nvPr>
        </p:nvSpPr>
        <p:spPr/>
        <p:txBody>
          <a:bodyPr/>
          <a:lstStyle/>
          <a:p>
            <a:fld id="{D1F4951B-14AA-F04A-86A6-2AFC22DC8582}" type="slidenum">
              <a:rPr lang="en-US" smtClean="0"/>
              <a:t>‹#›</a:t>
            </a:fld>
            <a:endParaRPr lang="en-US"/>
          </a:p>
        </p:txBody>
      </p:sp>
    </p:spTree>
    <p:extLst>
      <p:ext uri="{BB962C8B-B14F-4D97-AF65-F5344CB8AC3E}">
        <p14:creationId xmlns:p14="http://schemas.microsoft.com/office/powerpoint/2010/main" val="23693896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420A38-6CFA-BBED-FA8B-E547D9BC9E3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9A9F0EF-EBE3-71C3-26E2-DB0D0FB7CEAF}"/>
              </a:ext>
            </a:extLst>
          </p:cNvPr>
          <p:cNvSpPr>
            <a:spLocks noGrp="1"/>
          </p:cNvSpPr>
          <p:nvPr>
            <p:ph type="dt" sz="half" idx="10"/>
          </p:nvPr>
        </p:nvSpPr>
        <p:spPr/>
        <p:txBody>
          <a:bodyPr/>
          <a:lstStyle/>
          <a:p>
            <a:fld id="{6DA83A9E-E302-B44F-8421-67F499B91726}" type="datetimeFigureOut">
              <a:rPr lang="en-US" smtClean="0"/>
              <a:t>12/8/2022</a:t>
            </a:fld>
            <a:endParaRPr lang="en-US"/>
          </a:p>
        </p:txBody>
      </p:sp>
      <p:sp>
        <p:nvSpPr>
          <p:cNvPr id="4" name="Footer Placeholder 3">
            <a:extLst>
              <a:ext uri="{FF2B5EF4-FFF2-40B4-BE49-F238E27FC236}">
                <a16:creationId xmlns:a16="http://schemas.microsoft.com/office/drawing/2014/main" id="{DBEFFD3A-CA3B-9885-D2A2-3AD7168EDFA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8FDDEFB-BB8F-14A6-B0E0-5B3B4D19020D}"/>
              </a:ext>
            </a:extLst>
          </p:cNvPr>
          <p:cNvSpPr>
            <a:spLocks noGrp="1"/>
          </p:cNvSpPr>
          <p:nvPr>
            <p:ph type="sldNum" sz="quarter" idx="12"/>
          </p:nvPr>
        </p:nvSpPr>
        <p:spPr/>
        <p:txBody>
          <a:bodyPr/>
          <a:lstStyle/>
          <a:p>
            <a:fld id="{D1F4951B-14AA-F04A-86A6-2AFC22DC8582}" type="slidenum">
              <a:rPr lang="en-US" smtClean="0"/>
              <a:t>‹#›</a:t>
            </a:fld>
            <a:endParaRPr lang="en-US"/>
          </a:p>
        </p:txBody>
      </p:sp>
    </p:spTree>
    <p:extLst>
      <p:ext uri="{BB962C8B-B14F-4D97-AF65-F5344CB8AC3E}">
        <p14:creationId xmlns:p14="http://schemas.microsoft.com/office/powerpoint/2010/main" val="831205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12CA925-0DBD-A8B5-930B-6A2D21FD28EE}"/>
              </a:ext>
            </a:extLst>
          </p:cNvPr>
          <p:cNvSpPr>
            <a:spLocks noGrp="1"/>
          </p:cNvSpPr>
          <p:nvPr>
            <p:ph type="dt" sz="half" idx="10"/>
          </p:nvPr>
        </p:nvSpPr>
        <p:spPr/>
        <p:txBody>
          <a:bodyPr/>
          <a:lstStyle/>
          <a:p>
            <a:fld id="{6DA83A9E-E302-B44F-8421-67F499B91726}" type="datetimeFigureOut">
              <a:rPr lang="en-US" smtClean="0"/>
              <a:t>12/8/2022</a:t>
            </a:fld>
            <a:endParaRPr lang="en-US"/>
          </a:p>
        </p:txBody>
      </p:sp>
      <p:sp>
        <p:nvSpPr>
          <p:cNvPr id="3" name="Footer Placeholder 2">
            <a:extLst>
              <a:ext uri="{FF2B5EF4-FFF2-40B4-BE49-F238E27FC236}">
                <a16:creationId xmlns:a16="http://schemas.microsoft.com/office/drawing/2014/main" id="{F2F79E57-8395-1438-46CC-B21283B2EB1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80B7E55-8419-0F85-43A6-CECE5060DBCC}"/>
              </a:ext>
            </a:extLst>
          </p:cNvPr>
          <p:cNvSpPr>
            <a:spLocks noGrp="1"/>
          </p:cNvSpPr>
          <p:nvPr>
            <p:ph type="sldNum" sz="quarter" idx="12"/>
          </p:nvPr>
        </p:nvSpPr>
        <p:spPr/>
        <p:txBody>
          <a:bodyPr/>
          <a:lstStyle/>
          <a:p>
            <a:fld id="{D1F4951B-14AA-F04A-86A6-2AFC22DC8582}" type="slidenum">
              <a:rPr lang="en-US" smtClean="0"/>
              <a:t>‹#›</a:t>
            </a:fld>
            <a:endParaRPr lang="en-US"/>
          </a:p>
        </p:txBody>
      </p:sp>
    </p:spTree>
    <p:extLst>
      <p:ext uri="{BB962C8B-B14F-4D97-AF65-F5344CB8AC3E}">
        <p14:creationId xmlns:p14="http://schemas.microsoft.com/office/powerpoint/2010/main" val="39045051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685C4A-7FCE-CF5B-C02E-A0731BDB5CA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C145088-74FF-0DFB-FF18-0E28C7B52C7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920EE28-76A4-E0F8-FCEB-E9EFB4869FF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5EA0BFA-4C48-3655-CEBE-1906A01371D3}"/>
              </a:ext>
            </a:extLst>
          </p:cNvPr>
          <p:cNvSpPr>
            <a:spLocks noGrp="1"/>
          </p:cNvSpPr>
          <p:nvPr>
            <p:ph type="dt" sz="half" idx="10"/>
          </p:nvPr>
        </p:nvSpPr>
        <p:spPr/>
        <p:txBody>
          <a:bodyPr/>
          <a:lstStyle/>
          <a:p>
            <a:fld id="{6DA83A9E-E302-B44F-8421-67F499B91726}" type="datetimeFigureOut">
              <a:rPr lang="en-US" smtClean="0"/>
              <a:t>12/8/2022</a:t>
            </a:fld>
            <a:endParaRPr lang="en-US"/>
          </a:p>
        </p:txBody>
      </p:sp>
      <p:sp>
        <p:nvSpPr>
          <p:cNvPr id="6" name="Footer Placeholder 5">
            <a:extLst>
              <a:ext uri="{FF2B5EF4-FFF2-40B4-BE49-F238E27FC236}">
                <a16:creationId xmlns:a16="http://schemas.microsoft.com/office/drawing/2014/main" id="{A2B52E7E-4401-69DD-F2A2-C45FF119920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FC19E52-4C27-EEF9-047F-245C043501F4}"/>
              </a:ext>
            </a:extLst>
          </p:cNvPr>
          <p:cNvSpPr>
            <a:spLocks noGrp="1"/>
          </p:cNvSpPr>
          <p:nvPr>
            <p:ph type="sldNum" sz="quarter" idx="12"/>
          </p:nvPr>
        </p:nvSpPr>
        <p:spPr/>
        <p:txBody>
          <a:bodyPr/>
          <a:lstStyle/>
          <a:p>
            <a:fld id="{D1F4951B-14AA-F04A-86A6-2AFC22DC8582}" type="slidenum">
              <a:rPr lang="en-US" smtClean="0"/>
              <a:t>‹#›</a:t>
            </a:fld>
            <a:endParaRPr lang="en-US"/>
          </a:p>
        </p:txBody>
      </p:sp>
    </p:spTree>
    <p:extLst>
      <p:ext uri="{BB962C8B-B14F-4D97-AF65-F5344CB8AC3E}">
        <p14:creationId xmlns:p14="http://schemas.microsoft.com/office/powerpoint/2010/main" val="18245758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3E6058-BF80-C4FD-B108-4A1F27C5B6D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2C2EEBC-6D7C-ACDA-34AE-96D0AB533F5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ABDB72D-1764-6961-AF52-BC9B8BF4B9E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89B5F7A-1E43-3770-C59A-9D1CA97E1B82}"/>
              </a:ext>
            </a:extLst>
          </p:cNvPr>
          <p:cNvSpPr>
            <a:spLocks noGrp="1"/>
          </p:cNvSpPr>
          <p:nvPr>
            <p:ph type="dt" sz="half" idx="10"/>
          </p:nvPr>
        </p:nvSpPr>
        <p:spPr/>
        <p:txBody>
          <a:bodyPr/>
          <a:lstStyle/>
          <a:p>
            <a:fld id="{6DA83A9E-E302-B44F-8421-67F499B91726}" type="datetimeFigureOut">
              <a:rPr lang="en-US" smtClean="0"/>
              <a:t>12/8/2022</a:t>
            </a:fld>
            <a:endParaRPr lang="en-US"/>
          </a:p>
        </p:txBody>
      </p:sp>
      <p:sp>
        <p:nvSpPr>
          <p:cNvPr id="6" name="Footer Placeholder 5">
            <a:extLst>
              <a:ext uri="{FF2B5EF4-FFF2-40B4-BE49-F238E27FC236}">
                <a16:creationId xmlns:a16="http://schemas.microsoft.com/office/drawing/2014/main" id="{CAFD9F4A-7415-E162-396E-ED15D0EFD4B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EE22D52-9F30-6F75-EFAF-54608327F508}"/>
              </a:ext>
            </a:extLst>
          </p:cNvPr>
          <p:cNvSpPr>
            <a:spLocks noGrp="1"/>
          </p:cNvSpPr>
          <p:nvPr>
            <p:ph type="sldNum" sz="quarter" idx="12"/>
          </p:nvPr>
        </p:nvSpPr>
        <p:spPr/>
        <p:txBody>
          <a:bodyPr/>
          <a:lstStyle/>
          <a:p>
            <a:fld id="{D1F4951B-14AA-F04A-86A6-2AFC22DC8582}" type="slidenum">
              <a:rPr lang="en-US" smtClean="0"/>
              <a:t>‹#›</a:t>
            </a:fld>
            <a:endParaRPr lang="en-US"/>
          </a:p>
        </p:txBody>
      </p:sp>
    </p:spTree>
    <p:extLst>
      <p:ext uri="{BB962C8B-B14F-4D97-AF65-F5344CB8AC3E}">
        <p14:creationId xmlns:p14="http://schemas.microsoft.com/office/powerpoint/2010/main" val="28448818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A748566-42C2-98F7-FE1C-40E5073A571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26471FA-7814-C1AF-757D-167CD1B4C08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08ED366-4C52-85B8-08C5-6398A25274B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DA83A9E-E302-B44F-8421-67F499B91726}" type="datetimeFigureOut">
              <a:rPr lang="en-US" smtClean="0"/>
              <a:t>12/8/2022</a:t>
            </a:fld>
            <a:endParaRPr lang="en-US"/>
          </a:p>
        </p:txBody>
      </p:sp>
      <p:sp>
        <p:nvSpPr>
          <p:cNvPr id="5" name="Footer Placeholder 4">
            <a:extLst>
              <a:ext uri="{FF2B5EF4-FFF2-40B4-BE49-F238E27FC236}">
                <a16:creationId xmlns:a16="http://schemas.microsoft.com/office/drawing/2014/main" id="{4DDCF42D-2A11-1AD4-3CB6-5FC7AB445B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572908D-ACA6-1AAA-2634-E9299E93B5D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1F4951B-14AA-F04A-86A6-2AFC22DC8582}" type="slidenum">
              <a:rPr lang="en-US" smtClean="0"/>
              <a:t>‹#›</a:t>
            </a:fld>
            <a:endParaRPr lang="en-US"/>
          </a:p>
        </p:txBody>
      </p:sp>
    </p:spTree>
    <p:extLst>
      <p:ext uri="{BB962C8B-B14F-4D97-AF65-F5344CB8AC3E}">
        <p14:creationId xmlns:p14="http://schemas.microsoft.com/office/powerpoint/2010/main" val="49118548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housing-streamlit-heroku.herokuapp.com/"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jpeg"/></Relationships>
</file>

<file path=ppt/slides/_rels/slide15.xml.rels><?xml version="1.0" encoding="UTF-8" standalone="yes"?>
<Relationships xmlns="http://schemas.openxmlformats.org/package/2006/relationships"><Relationship Id="rId3" Type="http://schemas.openxmlformats.org/officeDocument/2006/relationships/hyperlink" Target="https://data.boston.gov/dataset/hospital-locations" TargetMode="External"/><Relationship Id="rId2" Type="http://schemas.openxmlformats.org/officeDocument/2006/relationships/hyperlink" Target="https://data.boston.gov/dataset/active-food-establishment-licenses" TargetMode="External"/><Relationship Id="rId1" Type="http://schemas.openxmlformats.org/officeDocument/2006/relationships/slideLayout" Target="../slideLayouts/slideLayout2.xml"/><Relationship Id="rId5" Type="http://schemas.openxmlformats.org/officeDocument/2006/relationships/hyperlink" Target="https://data.boston.gov/dataset/crime-incident-reports-august-2015-to-date-source-new-system" TargetMode="External"/><Relationship Id="rId4" Type="http://schemas.openxmlformats.org/officeDocument/2006/relationships/hyperlink" Target="https://data.boston.gov/dataset/boston-buildings-inventory" TargetMode="External"/></Relationships>
</file>

<file path=ppt/slides/_rels/slide1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3.svg"/><Relationship Id="rId7" Type="http://schemas.openxmlformats.org/officeDocument/2006/relationships/diagramColors" Target="../diagrams/colors2.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6DA9DF9-31F7-4056-B42E-878CC9241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1D98538-E486-A2DE-2156-AAA13F1C730B}"/>
              </a:ext>
            </a:extLst>
          </p:cNvPr>
          <p:cNvSpPr>
            <a:spLocks noGrp="1"/>
          </p:cNvSpPr>
          <p:nvPr>
            <p:ph type="ctrTitle"/>
          </p:nvPr>
        </p:nvSpPr>
        <p:spPr>
          <a:xfrm>
            <a:off x="643468" y="643467"/>
            <a:ext cx="4620584" cy="4567137"/>
          </a:xfrm>
        </p:spPr>
        <p:txBody>
          <a:bodyPr>
            <a:normAutofit/>
          </a:bodyPr>
          <a:lstStyle/>
          <a:p>
            <a:pPr algn="l"/>
            <a:r>
              <a:rPr lang="en-US" sz="4400" i="1">
                <a:latin typeface="Times New Roman"/>
                <a:ea typeface="Calibri" panose="020F0502020204030204" pitchFamily="34" charset="0"/>
                <a:cs typeface="Times New Roman"/>
              </a:rPr>
              <a:t>Recommendation</a:t>
            </a:r>
            <a:r>
              <a:rPr lang="en-US" sz="4400" i="1">
                <a:effectLst/>
                <a:latin typeface="Times New Roman"/>
                <a:ea typeface="Calibri" panose="020F0502020204030204" pitchFamily="34" charset="0"/>
                <a:cs typeface="Times New Roman"/>
              </a:rPr>
              <a:t> of OFF-CAMPUS housing for international students based on preferences</a:t>
            </a:r>
            <a:br>
              <a:rPr lang="en-US" sz="4400" i="1">
                <a:effectLst/>
                <a:latin typeface="Times New Roman" panose="02020603050405020304" pitchFamily="18" charset="0"/>
                <a:ea typeface="Calibri" panose="020F0502020204030204" pitchFamily="34" charset="0"/>
              </a:rPr>
            </a:br>
            <a:endParaRPr lang="en-US" sz="4400"/>
          </a:p>
        </p:txBody>
      </p:sp>
      <p:sp>
        <p:nvSpPr>
          <p:cNvPr id="3" name="Subtitle 2">
            <a:extLst>
              <a:ext uri="{FF2B5EF4-FFF2-40B4-BE49-F238E27FC236}">
                <a16:creationId xmlns:a16="http://schemas.microsoft.com/office/drawing/2014/main" id="{1332178A-EF35-4D67-9D6A-5978FB326B42}"/>
              </a:ext>
            </a:extLst>
          </p:cNvPr>
          <p:cNvSpPr>
            <a:spLocks noGrp="1"/>
          </p:cNvSpPr>
          <p:nvPr>
            <p:ph type="subTitle" idx="1"/>
          </p:nvPr>
        </p:nvSpPr>
        <p:spPr>
          <a:xfrm>
            <a:off x="643467" y="5277684"/>
            <a:ext cx="4620584" cy="775494"/>
          </a:xfrm>
        </p:spPr>
        <p:txBody>
          <a:bodyPr vert="horz" lIns="91440" tIns="45720" rIns="91440" bIns="45720" rtlCol="0" anchor="t">
            <a:normAutofit fontScale="92500" lnSpcReduction="10000"/>
          </a:bodyPr>
          <a:lstStyle/>
          <a:p>
            <a:pPr algn="l"/>
            <a:r>
              <a:rPr lang="en-US">
                <a:latin typeface="Times New Roman"/>
                <a:cs typeface="Times New Roman"/>
              </a:rPr>
              <a:t>By </a:t>
            </a:r>
            <a:r>
              <a:rPr lang="en-US" err="1">
                <a:latin typeface="Times New Roman"/>
                <a:cs typeface="Times New Roman"/>
              </a:rPr>
              <a:t>Badreesh</a:t>
            </a:r>
            <a:r>
              <a:rPr lang="en-US">
                <a:latin typeface="Times New Roman"/>
                <a:cs typeface="Times New Roman"/>
              </a:rPr>
              <a:t>, Ishan, Samar, Yash</a:t>
            </a:r>
          </a:p>
          <a:p>
            <a:pPr algn="l"/>
            <a:r>
              <a:rPr lang="en-US">
                <a:latin typeface="Times New Roman"/>
                <a:cs typeface="Times New Roman"/>
              </a:rPr>
              <a:t>Group 4</a:t>
            </a:r>
            <a:endParaRPr lang="en-US">
              <a:latin typeface="Times New Roman" panose="02020603050405020304" pitchFamily="18" charset="0"/>
              <a:cs typeface="Times New Roman" panose="02020603050405020304" pitchFamily="18" charset="0"/>
            </a:endParaRPr>
          </a:p>
        </p:txBody>
      </p:sp>
      <p:pic>
        <p:nvPicPr>
          <p:cNvPr id="5" name="Picture 4" descr="Figures of houses in different position and sizes">
            <a:extLst>
              <a:ext uri="{FF2B5EF4-FFF2-40B4-BE49-F238E27FC236}">
                <a16:creationId xmlns:a16="http://schemas.microsoft.com/office/drawing/2014/main" id="{CDDE693A-3663-69F5-DC83-59A93F2707E4}"/>
              </a:ext>
            </a:extLst>
          </p:cNvPr>
          <p:cNvPicPr>
            <a:picLocks noChangeAspect="1"/>
          </p:cNvPicPr>
          <p:nvPr/>
        </p:nvPicPr>
        <p:blipFill rotWithShape="1">
          <a:blip r:embed="rId2"/>
          <a:srcRect l="16799" r="34293"/>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4211542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840B932-2FE9-61FA-DC64-B51BBCA070CA}"/>
              </a:ext>
            </a:extLst>
          </p:cNvPr>
          <p:cNvSpPr>
            <a:spLocks noGrp="1"/>
          </p:cNvSpPr>
          <p:nvPr>
            <p:ph type="title"/>
          </p:nvPr>
        </p:nvSpPr>
        <p:spPr>
          <a:xfrm>
            <a:off x="615245" y="321734"/>
            <a:ext cx="10905066" cy="1135737"/>
          </a:xfrm>
        </p:spPr>
        <p:txBody>
          <a:bodyPr>
            <a:normAutofit/>
          </a:bodyPr>
          <a:lstStyle/>
          <a:p>
            <a:pPr>
              <a:spcBef>
                <a:spcPts val="0"/>
              </a:spcBef>
            </a:pPr>
            <a:r>
              <a:rPr lang="en-US" sz="3600">
                <a:ea typeface="+mj-lt"/>
                <a:cs typeface="+mj-lt"/>
              </a:rPr>
              <a:t>DATA VISUALIZATION – STREAMLIT</a:t>
            </a:r>
            <a:br>
              <a:rPr lang="en-US" sz="3600">
                <a:ea typeface="+mj-lt"/>
                <a:cs typeface="+mj-lt"/>
              </a:rPr>
            </a:br>
            <a:r>
              <a:rPr lang="en-US" sz="3600">
                <a:ea typeface="+mj-lt"/>
                <a:cs typeface="+mj-lt"/>
                <a:hlinkClick r:id="rId2"/>
              </a:rPr>
              <a:t>https://housing-streamlit-heroku.herokuapp.com/</a:t>
            </a:r>
            <a:endParaRPr lang="en-US" sz="3600">
              <a:cs typeface="Calibri Light"/>
            </a:endParaRPr>
          </a:p>
        </p:txBody>
      </p:sp>
      <p:sp>
        <p:nvSpPr>
          <p:cNvPr id="3" name="Content Placeholder 2">
            <a:extLst>
              <a:ext uri="{FF2B5EF4-FFF2-40B4-BE49-F238E27FC236}">
                <a16:creationId xmlns:a16="http://schemas.microsoft.com/office/drawing/2014/main" id="{70F183F0-763A-2488-9A64-47FF011C762A}"/>
              </a:ext>
            </a:extLst>
          </p:cNvPr>
          <p:cNvSpPr>
            <a:spLocks noGrp="1"/>
          </p:cNvSpPr>
          <p:nvPr>
            <p:ph idx="1"/>
          </p:nvPr>
        </p:nvSpPr>
        <p:spPr>
          <a:xfrm>
            <a:off x="643469" y="1782981"/>
            <a:ext cx="4008384" cy="4393982"/>
          </a:xfrm>
        </p:spPr>
        <p:txBody>
          <a:bodyPr vert="horz" lIns="91440" tIns="45720" rIns="91440" bIns="45720" rtlCol="0" anchor="t">
            <a:normAutofit/>
          </a:bodyPr>
          <a:lstStyle/>
          <a:p>
            <a:r>
              <a:rPr lang="en-US" sz="2000">
                <a:ea typeface="+mn-lt"/>
                <a:cs typeface="+mn-lt"/>
              </a:rPr>
              <a:t>Crime, Hospital, Restaurant Visualization based on user input for neighborhood </a:t>
            </a:r>
          </a:p>
          <a:p>
            <a:r>
              <a:rPr lang="en-US" sz="2000">
                <a:ea typeface="+mn-lt"/>
                <a:cs typeface="+mn-lt"/>
              </a:rPr>
              <a:t> Zillow Price Heatmap around the locality </a:t>
            </a:r>
            <a:endParaRPr lang="en-US" sz="2000"/>
          </a:p>
          <a:p>
            <a:r>
              <a:rPr lang="en-US" sz="2000">
                <a:ea typeface="+mn-lt"/>
                <a:cs typeface="+mn-lt"/>
              </a:rPr>
              <a:t>Crime Shooting Heatmap around the locality </a:t>
            </a:r>
            <a:endParaRPr lang="en-US" sz="2000"/>
          </a:p>
          <a:p>
            <a:r>
              <a:rPr lang="en-US" sz="2000">
                <a:ea typeface="+mn-lt"/>
                <a:cs typeface="+mn-lt"/>
              </a:rPr>
              <a:t>Count of Crimes, Hospitals, Restaurants</a:t>
            </a:r>
            <a:endParaRPr lang="en-US" sz="2000"/>
          </a:p>
        </p:txBody>
      </p:sp>
      <p:grpSp>
        <p:nvGrpSpPr>
          <p:cNvPr id="25" name="Group 24">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6" name="Isosceles Triangle 2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Picture 4">
            <a:extLst>
              <a:ext uri="{FF2B5EF4-FFF2-40B4-BE49-F238E27FC236}">
                <a16:creationId xmlns:a16="http://schemas.microsoft.com/office/drawing/2014/main" id="{2546F74B-6C31-1B39-1D38-DA256B49108B}"/>
              </a:ext>
            </a:extLst>
          </p:cNvPr>
          <p:cNvPicPr>
            <a:picLocks noChangeAspect="1"/>
          </p:cNvPicPr>
          <p:nvPr/>
        </p:nvPicPr>
        <p:blipFill>
          <a:blip r:embed="rId3"/>
          <a:stretch>
            <a:fillRect/>
          </a:stretch>
        </p:blipFill>
        <p:spPr>
          <a:xfrm>
            <a:off x="6404734" y="1782981"/>
            <a:ext cx="5701820" cy="4361892"/>
          </a:xfrm>
          <a:prstGeom prst="rect">
            <a:avLst/>
          </a:prstGeom>
        </p:spPr>
      </p:pic>
      <p:grpSp>
        <p:nvGrpSpPr>
          <p:cNvPr id="29" name="Group 28">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30" name="Rectangle 29">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433941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840B932-2FE9-61FA-DC64-B51BBCA070CA}"/>
              </a:ext>
            </a:extLst>
          </p:cNvPr>
          <p:cNvSpPr>
            <a:spLocks noGrp="1"/>
          </p:cNvSpPr>
          <p:nvPr>
            <p:ph type="title"/>
          </p:nvPr>
        </p:nvSpPr>
        <p:spPr>
          <a:xfrm>
            <a:off x="643467" y="321734"/>
            <a:ext cx="10905066" cy="1135737"/>
          </a:xfrm>
        </p:spPr>
        <p:txBody>
          <a:bodyPr>
            <a:normAutofit/>
          </a:bodyPr>
          <a:lstStyle/>
          <a:p>
            <a:pPr>
              <a:spcBef>
                <a:spcPts val="0"/>
              </a:spcBef>
            </a:pPr>
            <a:r>
              <a:rPr lang="en-US" sz="3600">
                <a:ea typeface="+mj-lt"/>
                <a:cs typeface="+mj-lt"/>
              </a:rPr>
              <a:t>DATA VISUALIZATION - TABLEAU</a:t>
            </a:r>
            <a:endParaRPr lang="en-US" sz="3600"/>
          </a:p>
        </p:txBody>
      </p:sp>
      <p:sp>
        <p:nvSpPr>
          <p:cNvPr id="3" name="Content Placeholder 2">
            <a:extLst>
              <a:ext uri="{FF2B5EF4-FFF2-40B4-BE49-F238E27FC236}">
                <a16:creationId xmlns:a16="http://schemas.microsoft.com/office/drawing/2014/main" id="{70F183F0-763A-2488-9A64-47FF011C762A}"/>
              </a:ext>
            </a:extLst>
          </p:cNvPr>
          <p:cNvSpPr>
            <a:spLocks noGrp="1"/>
          </p:cNvSpPr>
          <p:nvPr>
            <p:ph idx="1"/>
          </p:nvPr>
        </p:nvSpPr>
        <p:spPr>
          <a:xfrm>
            <a:off x="643469" y="1782981"/>
            <a:ext cx="4008384" cy="4393982"/>
          </a:xfrm>
        </p:spPr>
        <p:txBody>
          <a:bodyPr vert="horz" lIns="91440" tIns="45720" rIns="91440" bIns="45720" rtlCol="0">
            <a:normAutofit lnSpcReduction="10000"/>
          </a:bodyPr>
          <a:lstStyle/>
          <a:p>
            <a:r>
              <a:rPr lang="en-US" sz="2000">
                <a:ea typeface="+mn-lt"/>
                <a:cs typeface="+mn-lt"/>
              </a:rPr>
              <a:t>Demographic visualization based on survey input data. </a:t>
            </a:r>
            <a:endParaRPr lang="en-US" sz="2000">
              <a:cs typeface="Calibri" panose="020F0502020204030204"/>
            </a:endParaRPr>
          </a:p>
          <a:p>
            <a:r>
              <a:rPr lang="en-US" sz="2000">
                <a:ea typeface="+mn-lt"/>
                <a:cs typeface="+mn-lt"/>
              </a:rPr>
              <a:t>Ethnicity concentration  based on survey data </a:t>
            </a:r>
            <a:endParaRPr lang="en-US" sz="2000"/>
          </a:p>
          <a:p>
            <a:r>
              <a:rPr lang="en-US" sz="2000">
                <a:ea typeface="+mn-lt"/>
                <a:cs typeface="+mn-lt"/>
              </a:rPr>
              <a:t>Conditional filtering based on visualization and chosen elements </a:t>
            </a:r>
            <a:endParaRPr lang="en-US" sz="2000"/>
          </a:p>
          <a:p>
            <a:r>
              <a:rPr lang="en-US" sz="2000">
                <a:ea typeface="+mn-lt"/>
                <a:cs typeface="+mn-lt"/>
              </a:rPr>
              <a:t>Based on survey, recommendation of most popular restaurants  </a:t>
            </a:r>
            <a:endParaRPr lang="en-US" sz="2000"/>
          </a:p>
          <a:p>
            <a:r>
              <a:rPr lang="en-US" sz="2000">
                <a:ea typeface="+mn-lt"/>
                <a:cs typeface="+mn-lt"/>
              </a:rPr>
              <a:t>All-comprehensive dashboard built upon filtering and selection. </a:t>
            </a:r>
            <a:endParaRPr lang="en-US" sz="200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 name="Picture 7" descr="Chart&#10;&#10;Description automatically generated">
            <a:extLst>
              <a:ext uri="{FF2B5EF4-FFF2-40B4-BE49-F238E27FC236}">
                <a16:creationId xmlns:a16="http://schemas.microsoft.com/office/drawing/2014/main" id="{515123C7-1CAE-C1E2-CD05-4F6F1F9A1D3D}"/>
              </a:ext>
            </a:extLst>
          </p:cNvPr>
          <p:cNvPicPr>
            <a:picLocks noChangeAspect="1"/>
          </p:cNvPicPr>
          <p:nvPr/>
        </p:nvPicPr>
        <p:blipFill rotWithShape="1">
          <a:blip r:embed="rId2"/>
          <a:srcRect t="4191" r="-53" b="3615"/>
          <a:stretch/>
        </p:blipFill>
        <p:spPr>
          <a:xfrm>
            <a:off x="5295320" y="2091266"/>
            <a:ext cx="6253212" cy="3745321"/>
          </a:xfrm>
          <a:prstGeom prst="rect">
            <a:avLst/>
          </a:prstGeom>
        </p:spPr>
      </p:pic>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7247287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938B161-5B71-4E19-BDB7-7EE718B558EA}"/>
              </a:ext>
            </a:extLst>
          </p:cNvPr>
          <p:cNvSpPr>
            <a:spLocks noGrp="1"/>
          </p:cNvSpPr>
          <p:nvPr>
            <p:ph type="title"/>
          </p:nvPr>
        </p:nvSpPr>
        <p:spPr>
          <a:xfrm>
            <a:off x="643467" y="321734"/>
            <a:ext cx="10905066" cy="1135737"/>
          </a:xfrm>
        </p:spPr>
        <p:txBody>
          <a:bodyPr>
            <a:normAutofit/>
          </a:bodyPr>
          <a:lstStyle/>
          <a:p>
            <a:pPr marR="0" lvl="0" fontAlgn="base">
              <a:spcBef>
                <a:spcPts val="0"/>
              </a:spcBef>
              <a:spcAft>
                <a:spcPts val="0"/>
              </a:spcAft>
              <a:buSzPts val="1000"/>
              <a:tabLst>
                <a:tab pos="457200" algn="l"/>
              </a:tabLst>
            </a:pPr>
            <a:r>
              <a:rPr lang="en-US" sz="3600">
                <a:effectLst/>
                <a:ea typeface="Times New Roman" panose="02020603050405020304" pitchFamily="18" charset="0"/>
                <a:cs typeface="Calibri" panose="020F0502020204030204" pitchFamily="34" charset="0"/>
              </a:rPr>
              <a:t>DATA ANALYSIS</a:t>
            </a:r>
            <a:r>
              <a:rPr lang="en-US" sz="3600"/>
              <a:t> 	 </a:t>
            </a:r>
          </a:p>
        </p:txBody>
      </p:sp>
      <p:sp>
        <p:nvSpPr>
          <p:cNvPr id="13" name="Rectangle 12">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Isosceles Triangle 14">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8" name="Content Placeholder 4">
            <a:extLst>
              <a:ext uri="{FF2B5EF4-FFF2-40B4-BE49-F238E27FC236}">
                <a16:creationId xmlns:a16="http://schemas.microsoft.com/office/drawing/2014/main" id="{B56168C9-AF2E-8D76-2578-7CC8D183CF7C}"/>
              </a:ext>
            </a:extLst>
          </p:cNvPr>
          <p:cNvGraphicFramePr>
            <a:graphicFrameLocks noGrp="1"/>
          </p:cNvGraphicFramePr>
          <p:nvPr>
            <p:ph idx="1"/>
            <p:extLst>
              <p:ext uri="{D42A27DB-BD31-4B8C-83A1-F6EECF244321}">
                <p14:modId xmlns:p14="http://schemas.microsoft.com/office/powerpoint/2010/main" val="2842657005"/>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33235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938B161-5B71-4E19-BDB7-7EE718B558EA}"/>
              </a:ext>
            </a:extLst>
          </p:cNvPr>
          <p:cNvSpPr>
            <a:spLocks noGrp="1"/>
          </p:cNvSpPr>
          <p:nvPr>
            <p:ph type="title"/>
          </p:nvPr>
        </p:nvSpPr>
        <p:spPr>
          <a:xfrm>
            <a:off x="838201" y="365125"/>
            <a:ext cx="5251316" cy="1807305"/>
          </a:xfrm>
        </p:spPr>
        <p:txBody>
          <a:bodyPr>
            <a:normAutofit/>
          </a:bodyPr>
          <a:lstStyle/>
          <a:p>
            <a:pPr marR="0" lvl="0" fontAlgn="base">
              <a:spcBef>
                <a:spcPts val="0"/>
              </a:spcBef>
              <a:spcAft>
                <a:spcPts val="0"/>
              </a:spcAft>
              <a:buSzPts val="1000"/>
              <a:tabLst>
                <a:tab pos="457200" algn="l"/>
              </a:tabLst>
            </a:pPr>
            <a:r>
              <a:rPr lang="en-US" sz="4100">
                <a:effectLst/>
                <a:ea typeface="Times New Roman" panose="02020603050405020304" pitchFamily="18" charset="0"/>
                <a:cs typeface="Calibri" panose="020F0502020204030204" pitchFamily="34" charset="0"/>
              </a:rPr>
              <a:t>IMPROVEMENT IF THEIR WAS MORE TIME </a:t>
            </a:r>
            <a:endParaRPr lang="en-US" sz="4100"/>
          </a:p>
        </p:txBody>
      </p:sp>
      <p:sp>
        <p:nvSpPr>
          <p:cNvPr id="5" name="Content Placeholder 4">
            <a:extLst>
              <a:ext uri="{FF2B5EF4-FFF2-40B4-BE49-F238E27FC236}">
                <a16:creationId xmlns:a16="http://schemas.microsoft.com/office/drawing/2014/main" id="{4ED51C5B-5F04-FA06-7A6E-80495AB1A6CE}"/>
              </a:ext>
            </a:extLst>
          </p:cNvPr>
          <p:cNvSpPr>
            <a:spLocks noGrp="1"/>
          </p:cNvSpPr>
          <p:nvPr>
            <p:ph idx="1"/>
          </p:nvPr>
        </p:nvSpPr>
        <p:spPr>
          <a:xfrm>
            <a:off x="838200" y="2333297"/>
            <a:ext cx="4619621" cy="3843666"/>
          </a:xfrm>
        </p:spPr>
        <p:txBody>
          <a:bodyPr vert="horz" lIns="91440" tIns="45720" rIns="91440" bIns="45720" rtlCol="0" anchor="t">
            <a:normAutofit/>
          </a:bodyPr>
          <a:lstStyle/>
          <a:p>
            <a:r>
              <a:rPr lang="en-US" sz="2000">
                <a:latin typeface="Times New Roman"/>
                <a:cs typeface="Times New Roman"/>
              </a:rPr>
              <a:t>If there was more time, data that have not been found with respect to neighborhoods could have been added via other datasets or scraping.</a:t>
            </a:r>
          </a:p>
          <a:p>
            <a:r>
              <a:rPr lang="en-US" sz="2000">
                <a:latin typeface="Times New Roman"/>
                <a:cs typeface="Times New Roman"/>
              </a:rPr>
              <a:t>The Tools could have been merged as a </a:t>
            </a:r>
            <a:r>
              <a:rPr lang="en-US" sz="2000" err="1">
                <a:latin typeface="Times New Roman"/>
                <a:cs typeface="Times New Roman"/>
              </a:rPr>
              <a:t>plotly</a:t>
            </a:r>
            <a:r>
              <a:rPr lang="en-US" sz="2000">
                <a:latin typeface="Times New Roman"/>
                <a:cs typeface="Times New Roman"/>
              </a:rPr>
              <a:t>-dash and </a:t>
            </a:r>
            <a:r>
              <a:rPr lang="en-US" sz="2000" err="1">
                <a:latin typeface="Times New Roman"/>
                <a:cs typeface="Times New Roman"/>
              </a:rPr>
              <a:t>streamlit</a:t>
            </a:r>
            <a:r>
              <a:rPr lang="en-US" sz="2000">
                <a:latin typeface="Times New Roman"/>
                <a:cs typeface="Times New Roman"/>
              </a:rPr>
              <a:t> web-app.</a:t>
            </a:r>
          </a:p>
          <a:p>
            <a:r>
              <a:rPr lang="en-US" sz="2000">
                <a:latin typeface="Times New Roman"/>
                <a:cs typeface="Times New Roman"/>
              </a:rPr>
              <a:t>Machine Learning tools could have been utilized for recommending students properties.</a:t>
            </a:r>
          </a:p>
        </p:txBody>
      </p:sp>
      <p:pic>
        <p:nvPicPr>
          <p:cNvPr id="7" name="Picture 6" descr="Graph on document with pen">
            <a:extLst>
              <a:ext uri="{FF2B5EF4-FFF2-40B4-BE49-F238E27FC236}">
                <a16:creationId xmlns:a16="http://schemas.microsoft.com/office/drawing/2014/main" id="{79D4A058-22C3-092F-F86E-4B35C3E48428}"/>
              </a:ext>
            </a:extLst>
          </p:cNvPr>
          <p:cNvPicPr>
            <a:picLocks noChangeAspect="1"/>
          </p:cNvPicPr>
          <p:nvPr/>
        </p:nvPicPr>
        <p:blipFill rotWithShape="1">
          <a:blip r:embed="rId3"/>
          <a:srcRect l="28050" r="13998" b="-3"/>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4051642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8EC0240-570F-9FB2-1642-D595E00CA287}"/>
              </a:ext>
            </a:extLst>
          </p:cNvPr>
          <p:cNvSpPr>
            <a:spLocks noGrp="1"/>
          </p:cNvSpPr>
          <p:nvPr>
            <p:ph type="title"/>
          </p:nvPr>
        </p:nvSpPr>
        <p:spPr>
          <a:xfrm>
            <a:off x="643467" y="321734"/>
            <a:ext cx="10905066" cy="1135737"/>
          </a:xfrm>
        </p:spPr>
        <p:txBody>
          <a:bodyPr>
            <a:normAutofit/>
          </a:bodyPr>
          <a:lstStyle/>
          <a:p>
            <a:r>
              <a:rPr lang="en-US" sz="3600">
                <a:cs typeface="Calibri Light"/>
              </a:rPr>
              <a:t>DEMO</a:t>
            </a:r>
            <a:endParaRPr lang="en-US" sz="3600"/>
          </a:p>
        </p:txBody>
      </p:sp>
      <p:sp>
        <p:nvSpPr>
          <p:cNvPr id="3" name="Content Placeholder 2">
            <a:extLst>
              <a:ext uri="{FF2B5EF4-FFF2-40B4-BE49-F238E27FC236}">
                <a16:creationId xmlns:a16="http://schemas.microsoft.com/office/drawing/2014/main" id="{A6D51308-8EE1-2A7D-65CB-6B7E41E85C98}"/>
              </a:ext>
            </a:extLst>
          </p:cNvPr>
          <p:cNvSpPr>
            <a:spLocks noGrp="1"/>
          </p:cNvSpPr>
          <p:nvPr>
            <p:ph idx="1"/>
          </p:nvPr>
        </p:nvSpPr>
        <p:spPr>
          <a:xfrm>
            <a:off x="643469" y="1782981"/>
            <a:ext cx="4008384" cy="4393982"/>
          </a:xfrm>
        </p:spPr>
        <p:txBody>
          <a:bodyPr vert="horz" lIns="91440" tIns="45720" rIns="91440" bIns="45720" rtlCol="0">
            <a:normAutofit/>
          </a:bodyPr>
          <a:lstStyle/>
          <a:p>
            <a:r>
              <a:rPr lang="en-US" sz="2000">
                <a:cs typeface="Calibri"/>
              </a:rPr>
              <a:t>Streamlit</a:t>
            </a:r>
          </a:p>
          <a:p>
            <a:r>
              <a:rPr lang="en-US" sz="2000">
                <a:cs typeface="Calibri"/>
              </a:rPr>
              <a:t>TABLEAU</a:t>
            </a:r>
          </a:p>
        </p:txBody>
      </p:sp>
      <p:grpSp>
        <p:nvGrpSpPr>
          <p:cNvPr id="25" name="Group 24">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6" name="Isosceles Triangle 2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7" name="Graphic 6" descr="Monitor">
            <a:extLst>
              <a:ext uri="{FF2B5EF4-FFF2-40B4-BE49-F238E27FC236}">
                <a16:creationId xmlns:a16="http://schemas.microsoft.com/office/drawing/2014/main" id="{40EBB0B5-FAE1-089B-D1D0-9C169652B5D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845935" y="-186495"/>
            <a:ext cx="6999583" cy="6999583"/>
          </a:xfrm>
          <a:prstGeom prst="rect">
            <a:avLst/>
          </a:prstGeom>
        </p:spPr>
      </p:pic>
      <p:grpSp>
        <p:nvGrpSpPr>
          <p:cNvPr id="29" name="Group 28">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30" name="Rectangle 29">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Picture 4" descr="Qr code&#10;&#10;Description automatically generated">
            <a:extLst>
              <a:ext uri="{FF2B5EF4-FFF2-40B4-BE49-F238E27FC236}">
                <a16:creationId xmlns:a16="http://schemas.microsoft.com/office/drawing/2014/main" id="{0F6F3733-D1F0-0346-4E20-8F9B01B271A2}"/>
              </a:ext>
            </a:extLst>
          </p:cNvPr>
          <p:cNvPicPr>
            <a:picLocks noChangeAspect="1"/>
          </p:cNvPicPr>
          <p:nvPr/>
        </p:nvPicPr>
        <p:blipFill>
          <a:blip r:embed="rId4"/>
          <a:stretch>
            <a:fillRect/>
          </a:stretch>
        </p:blipFill>
        <p:spPr>
          <a:xfrm>
            <a:off x="6889871" y="1327272"/>
            <a:ext cx="3089763" cy="3113209"/>
          </a:xfrm>
          <a:prstGeom prst="rect">
            <a:avLst/>
          </a:prstGeom>
        </p:spPr>
      </p:pic>
    </p:spTree>
    <p:extLst>
      <p:ext uri="{BB962C8B-B14F-4D97-AF65-F5344CB8AC3E}">
        <p14:creationId xmlns:p14="http://schemas.microsoft.com/office/powerpoint/2010/main" val="13520515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28" name="Rectangle 416">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0" name="Freeform: Shape 418">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1" name="Rectangle 420">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2" name="Rectangle 422">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3" name="Freeform: Shape 424">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27" name="Isosceles Triangle 426">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9" name="Isosceles Triangle 428">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840B932-2FE9-61FA-DC64-B51BBCA070CA}"/>
              </a:ext>
            </a:extLst>
          </p:cNvPr>
          <p:cNvSpPr>
            <a:spLocks noGrp="1"/>
          </p:cNvSpPr>
          <p:nvPr>
            <p:ph type="title"/>
          </p:nvPr>
        </p:nvSpPr>
        <p:spPr>
          <a:xfrm>
            <a:off x="838200" y="556995"/>
            <a:ext cx="10515600" cy="1133693"/>
          </a:xfrm>
        </p:spPr>
        <p:txBody>
          <a:bodyPr>
            <a:normAutofit/>
          </a:bodyPr>
          <a:lstStyle/>
          <a:p>
            <a:r>
              <a:rPr lang="en-US" sz="4800">
                <a:ea typeface="+mj-lt"/>
                <a:cs typeface="+mj-lt"/>
              </a:rPr>
              <a:t>REFERENCES</a:t>
            </a:r>
            <a:endParaRPr lang="en-US"/>
          </a:p>
        </p:txBody>
      </p:sp>
      <p:sp>
        <p:nvSpPr>
          <p:cNvPr id="9" name="Content Placeholder 8">
            <a:extLst>
              <a:ext uri="{FF2B5EF4-FFF2-40B4-BE49-F238E27FC236}">
                <a16:creationId xmlns:a16="http://schemas.microsoft.com/office/drawing/2014/main" id="{75C282AA-0AF5-CB95-3F9B-B2D2379C2DC3}"/>
              </a:ext>
            </a:extLst>
          </p:cNvPr>
          <p:cNvSpPr>
            <a:spLocks noGrp="1"/>
          </p:cNvSpPr>
          <p:nvPr>
            <p:ph idx="1"/>
          </p:nvPr>
        </p:nvSpPr>
        <p:spPr/>
        <p:txBody>
          <a:bodyPr vert="horz" lIns="91440" tIns="45720" rIns="91440" bIns="45720" rtlCol="0" anchor="t">
            <a:normAutofit fontScale="92500" lnSpcReduction="10000"/>
          </a:bodyPr>
          <a:lstStyle/>
          <a:p>
            <a:r>
              <a:rPr lang="en-US">
                <a:cs typeface="Calibri"/>
              </a:rPr>
              <a:t>Practical Python Data Wrangling and Data Quality, December 2021, Susan E. McGregor, O'Reilly </a:t>
            </a:r>
            <a:br>
              <a:rPr lang="en-US">
                <a:ea typeface="+mn-lt"/>
                <a:cs typeface="+mn-lt"/>
              </a:rPr>
            </a:br>
            <a:r>
              <a:rPr lang="en-US">
                <a:cs typeface="Calibri"/>
              </a:rPr>
              <a:t>Media, Inc. ISBN: 9781492091509 </a:t>
            </a:r>
            <a:endParaRPr lang="en-US"/>
          </a:p>
          <a:p>
            <a:r>
              <a:rPr lang="en-US">
                <a:cs typeface="Calibri"/>
              </a:rPr>
              <a:t>Data Wrangling with Python, February 2019, Dr. </a:t>
            </a:r>
            <a:r>
              <a:rPr lang="en-US" err="1">
                <a:cs typeface="Calibri"/>
              </a:rPr>
              <a:t>Tirthajyoti</a:t>
            </a:r>
            <a:r>
              <a:rPr lang="en-US">
                <a:cs typeface="Calibri"/>
              </a:rPr>
              <a:t> Sarkar, </a:t>
            </a:r>
            <a:r>
              <a:rPr lang="en-US" err="1">
                <a:cs typeface="Calibri"/>
              </a:rPr>
              <a:t>Shubhadeep</a:t>
            </a:r>
            <a:r>
              <a:rPr lang="en-US">
                <a:cs typeface="Calibri"/>
              </a:rPr>
              <a:t> Roychowdhury, </a:t>
            </a:r>
            <a:br>
              <a:rPr lang="en-US">
                <a:ea typeface="+mn-lt"/>
                <a:cs typeface="+mn-lt"/>
              </a:rPr>
            </a:br>
            <a:r>
              <a:rPr lang="en-US" err="1">
                <a:cs typeface="Calibri"/>
              </a:rPr>
              <a:t>Packt</a:t>
            </a:r>
            <a:r>
              <a:rPr lang="en-US">
                <a:cs typeface="Calibri"/>
              </a:rPr>
              <a:t> Publishing. ISBN: 9781789800111 </a:t>
            </a:r>
            <a:endParaRPr lang="en-US"/>
          </a:p>
          <a:p>
            <a:r>
              <a:rPr lang="en-US" b="1" i="1">
                <a:cs typeface="Calibri"/>
                <a:hlinkClick r:id="rId2"/>
              </a:rPr>
              <a:t>https://data.boston.gov/dataset/active-food-establishment-licenses</a:t>
            </a:r>
            <a:endParaRPr lang="en-US" b="1">
              <a:cs typeface="Calibri"/>
            </a:endParaRPr>
          </a:p>
          <a:p>
            <a:r>
              <a:rPr lang="en-US" b="1" i="1">
                <a:ea typeface="+mn-lt"/>
                <a:cs typeface="+mn-lt"/>
                <a:hlinkClick r:id="rId3"/>
              </a:rPr>
              <a:t>https://data.boston.gov/dataset/hospital-locations</a:t>
            </a:r>
            <a:endParaRPr lang="en-US">
              <a:cs typeface="Calibri"/>
            </a:endParaRPr>
          </a:p>
          <a:p>
            <a:r>
              <a:rPr lang="en-US" b="1">
                <a:ea typeface="+mn-lt"/>
                <a:cs typeface="+mn-lt"/>
                <a:hlinkClick r:id="rId4"/>
              </a:rPr>
              <a:t>https://data.boston.gov/dataset/boston-buildings-inventory</a:t>
            </a:r>
            <a:endParaRPr lang="en-US" b="1" i="1">
              <a:cs typeface="Calibri"/>
            </a:endParaRPr>
          </a:p>
          <a:p>
            <a:r>
              <a:rPr lang="en-US" b="1">
                <a:ea typeface="+mn-lt"/>
                <a:cs typeface="+mn-lt"/>
                <a:hlinkClick r:id="rId5"/>
              </a:rPr>
              <a:t>https://data.boston.gov/dataset/crime-incident-reports-august-2015-to-date-source-new-system</a:t>
            </a:r>
          </a:p>
          <a:p>
            <a:endParaRPr lang="en-US" b="1">
              <a:cs typeface="Calibri"/>
            </a:endParaRPr>
          </a:p>
          <a:p>
            <a:endParaRPr lang="en-US">
              <a:cs typeface="Calibri"/>
            </a:endParaRPr>
          </a:p>
        </p:txBody>
      </p:sp>
    </p:spTree>
    <p:extLst>
      <p:ext uri="{BB962C8B-B14F-4D97-AF65-F5344CB8AC3E}">
        <p14:creationId xmlns:p14="http://schemas.microsoft.com/office/powerpoint/2010/main" val="16741066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2DC4F7-905F-FF2F-619D-EDD9B2076D88}"/>
              </a:ext>
            </a:extLst>
          </p:cNvPr>
          <p:cNvSpPr>
            <a:spLocks noGrp="1"/>
          </p:cNvSpPr>
          <p:nvPr>
            <p:ph type="title"/>
          </p:nvPr>
        </p:nvSpPr>
        <p:spPr/>
        <p:txBody>
          <a:bodyPr/>
          <a:lstStyle/>
          <a:p>
            <a:r>
              <a:rPr lang="en-US">
                <a:cs typeface="Calibri Light"/>
              </a:rPr>
              <a:t>Appendices</a:t>
            </a:r>
            <a:endParaRPr lang="en-US"/>
          </a:p>
        </p:txBody>
      </p:sp>
      <p:pic>
        <p:nvPicPr>
          <p:cNvPr id="4" name="Picture 4">
            <a:extLst>
              <a:ext uri="{FF2B5EF4-FFF2-40B4-BE49-F238E27FC236}">
                <a16:creationId xmlns:a16="http://schemas.microsoft.com/office/drawing/2014/main" id="{BC5CEE03-FB4D-E7B8-719B-269BEF86B11C}"/>
              </a:ext>
            </a:extLst>
          </p:cNvPr>
          <p:cNvPicPr>
            <a:picLocks noGrp="1" noChangeAspect="1"/>
          </p:cNvPicPr>
          <p:nvPr>
            <p:ph idx="1"/>
          </p:nvPr>
        </p:nvPicPr>
        <p:blipFill>
          <a:blip r:embed="rId2"/>
          <a:stretch>
            <a:fillRect/>
          </a:stretch>
        </p:blipFill>
        <p:spPr>
          <a:xfrm>
            <a:off x="838200" y="2295280"/>
            <a:ext cx="10515600" cy="3412028"/>
          </a:xfrm>
        </p:spPr>
      </p:pic>
      <p:sp>
        <p:nvSpPr>
          <p:cNvPr id="5" name="TextBox 4">
            <a:extLst>
              <a:ext uri="{FF2B5EF4-FFF2-40B4-BE49-F238E27FC236}">
                <a16:creationId xmlns:a16="http://schemas.microsoft.com/office/drawing/2014/main" id="{46438E66-F20E-38FE-F5C7-1EDDE2A9039E}"/>
              </a:ext>
            </a:extLst>
          </p:cNvPr>
          <p:cNvSpPr txBox="1"/>
          <p:nvPr/>
        </p:nvSpPr>
        <p:spPr>
          <a:xfrm>
            <a:off x="973015" y="1793630"/>
            <a:ext cx="539261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Appendix 1 – RAW DATA (PYTHON – </a:t>
            </a:r>
            <a:r>
              <a:rPr lang="en-US">
                <a:ea typeface="+mn-lt"/>
                <a:cs typeface="+mn-lt"/>
              </a:rPr>
              <a:t>Secondary </a:t>
            </a:r>
            <a:r>
              <a:rPr lang="en-US">
                <a:cs typeface="Calibri"/>
              </a:rPr>
              <a:t>Data)</a:t>
            </a:r>
            <a:endParaRPr lang="en-US"/>
          </a:p>
        </p:txBody>
      </p:sp>
    </p:spTree>
    <p:extLst>
      <p:ext uri="{BB962C8B-B14F-4D97-AF65-F5344CB8AC3E}">
        <p14:creationId xmlns:p14="http://schemas.microsoft.com/office/powerpoint/2010/main" val="17314095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7">
            <a:extLst>
              <a:ext uri="{FF2B5EF4-FFF2-40B4-BE49-F238E27FC236}">
                <a16:creationId xmlns:a16="http://schemas.microsoft.com/office/drawing/2014/main" id="{7DC21B82-A513-0A59-ECBC-67269BF96F3E}"/>
              </a:ext>
            </a:extLst>
          </p:cNvPr>
          <p:cNvPicPr>
            <a:picLocks noGrp="1" noChangeAspect="1"/>
          </p:cNvPicPr>
          <p:nvPr>
            <p:ph idx="1"/>
          </p:nvPr>
        </p:nvPicPr>
        <p:blipFill>
          <a:blip r:embed="rId2"/>
          <a:stretch>
            <a:fillRect/>
          </a:stretch>
        </p:blipFill>
        <p:spPr>
          <a:xfrm>
            <a:off x="838200" y="1986848"/>
            <a:ext cx="10515600" cy="4028892"/>
          </a:xfrm>
        </p:spPr>
      </p:pic>
      <p:sp>
        <p:nvSpPr>
          <p:cNvPr id="8" name="TextBox 7">
            <a:extLst>
              <a:ext uri="{FF2B5EF4-FFF2-40B4-BE49-F238E27FC236}">
                <a16:creationId xmlns:a16="http://schemas.microsoft.com/office/drawing/2014/main" id="{EB6C27E9-C3BA-6A0C-B018-CC0D514C5683}"/>
              </a:ext>
            </a:extLst>
          </p:cNvPr>
          <p:cNvSpPr txBox="1"/>
          <p:nvPr/>
        </p:nvSpPr>
        <p:spPr>
          <a:xfrm>
            <a:off x="1026803" y="1716396"/>
            <a:ext cx="651182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mn-lt"/>
                <a:cs typeface="+mn-lt"/>
              </a:rPr>
              <a:t>Appendix 3 – RAW DATA (PYTHON – Secondary Data)</a:t>
            </a:r>
            <a:endParaRPr lang="en-US"/>
          </a:p>
        </p:txBody>
      </p:sp>
    </p:spTree>
    <p:extLst>
      <p:ext uri="{BB962C8B-B14F-4D97-AF65-F5344CB8AC3E}">
        <p14:creationId xmlns:p14="http://schemas.microsoft.com/office/powerpoint/2010/main" val="42483463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Table&#10;&#10;Description automatically generated">
            <a:extLst>
              <a:ext uri="{FF2B5EF4-FFF2-40B4-BE49-F238E27FC236}">
                <a16:creationId xmlns:a16="http://schemas.microsoft.com/office/drawing/2014/main" id="{8C79D620-3480-21E3-CE57-DB7CD4542241}"/>
              </a:ext>
            </a:extLst>
          </p:cNvPr>
          <p:cNvPicPr>
            <a:picLocks noGrp="1" noChangeAspect="1"/>
          </p:cNvPicPr>
          <p:nvPr>
            <p:ph idx="1"/>
          </p:nvPr>
        </p:nvPicPr>
        <p:blipFill>
          <a:blip r:embed="rId2"/>
          <a:stretch>
            <a:fillRect/>
          </a:stretch>
        </p:blipFill>
        <p:spPr>
          <a:xfrm>
            <a:off x="838200" y="2222991"/>
            <a:ext cx="10515600" cy="3556605"/>
          </a:xfrm>
        </p:spPr>
      </p:pic>
      <p:sp>
        <p:nvSpPr>
          <p:cNvPr id="6" name="TextBox 5">
            <a:extLst>
              <a:ext uri="{FF2B5EF4-FFF2-40B4-BE49-F238E27FC236}">
                <a16:creationId xmlns:a16="http://schemas.microsoft.com/office/drawing/2014/main" id="{3530BEDA-B7F8-6AF4-CE68-3761B206F1C2}"/>
              </a:ext>
            </a:extLst>
          </p:cNvPr>
          <p:cNvSpPr txBox="1"/>
          <p:nvPr/>
        </p:nvSpPr>
        <p:spPr>
          <a:xfrm>
            <a:off x="973015" y="1793630"/>
            <a:ext cx="268458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Appendix 3 – RAW DATA</a:t>
            </a:r>
          </a:p>
        </p:txBody>
      </p:sp>
    </p:spTree>
    <p:extLst>
      <p:ext uri="{BB962C8B-B14F-4D97-AF65-F5344CB8AC3E}">
        <p14:creationId xmlns:p14="http://schemas.microsoft.com/office/powerpoint/2010/main" val="18996731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BB93EF84-87EB-1D02-186B-B2FCE6DC0868}"/>
              </a:ext>
            </a:extLst>
          </p:cNvPr>
          <p:cNvPicPr>
            <a:picLocks noGrp="1" noChangeAspect="1"/>
          </p:cNvPicPr>
          <p:nvPr>
            <p:ph idx="1"/>
          </p:nvPr>
        </p:nvPicPr>
        <p:blipFill>
          <a:blip r:embed="rId2"/>
          <a:stretch>
            <a:fillRect/>
          </a:stretch>
        </p:blipFill>
        <p:spPr>
          <a:xfrm>
            <a:off x="3697088" y="1825625"/>
            <a:ext cx="4797823" cy="4351338"/>
          </a:xfrm>
        </p:spPr>
      </p:pic>
      <p:sp>
        <p:nvSpPr>
          <p:cNvPr id="6" name="TextBox 5">
            <a:extLst>
              <a:ext uri="{FF2B5EF4-FFF2-40B4-BE49-F238E27FC236}">
                <a16:creationId xmlns:a16="http://schemas.microsoft.com/office/drawing/2014/main" id="{41CC2C27-A9A6-4606-8FB5-AA465F7EECBF}"/>
              </a:ext>
            </a:extLst>
          </p:cNvPr>
          <p:cNvSpPr txBox="1"/>
          <p:nvPr/>
        </p:nvSpPr>
        <p:spPr>
          <a:xfrm>
            <a:off x="973015" y="1793630"/>
            <a:ext cx="272561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Appendix 4 – RAW DATA</a:t>
            </a:r>
          </a:p>
        </p:txBody>
      </p:sp>
    </p:spTree>
    <p:extLst>
      <p:ext uri="{BB962C8B-B14F-4D97-AF65-F5344CB8AC3E}">
        <p14:creationId xmlns:p14="http://schemas.microsoft.com/office/powerpoint/2010/main" val="33684809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38B161-5B71-4E19-BDB7-7EE718B558EA}"/>
              </a:ext>
            </a:extLst>
          </p:cNvPr>
          <p:cNvSpPr>
            <a:spLocks noGrp="1"/>
          </p:cNvSpPr>
          <p:nvPr>
            <p:ph type="title"/>
          </p:nvPr>
        </p:nvSpPr>
        <p:spPr>
          <a:xfrm>
            <a:off x="901966" y="410687"/>
            <a:ext cx="7474172" cy="1325563"/>
          </a:xfrm>
        </p:spPr>
        <p:txBody>
          <a:bodyPr>
            <a:normAutofit/>
          </a:bodyPr>
          <a:lstStyle/>
          <a:p>
            <a:r>
              <a:rPr lang="en-US"/>
              <a:t>OVERVIEW 	 </a:t>
            </a:r>
          </a:p>
        </p:txBody>
      </p:sp>
      <p:sp>
        <p:nvSpPr>
          <p:cNvPr id="8" name="Content Placeholder 2">
            <a:extLst>
              <a:ext uri="{FF2B5EF4-FFF2-40B4-BE49-F238E27FC236}">
                <a16:creationId xmlns:a16="http://schemas.microsoft.com/office/drawing/2014/main" id="{B783CA8D-0E64-77A1-E558-53FC5EEECE04}"/>
              </a:ext>
            </a:extLst>
          </p:cNvPr>
          <p:cNvSpPr>
            <a:spLocks noGrp="1"/>
          </p:cNvSpPr>
          <p:nvPr>
            <p:ph idx="1"/>
          </p:nvPr>
        </p:nvSpPr>
        <p:spPr>
          <a:xfrm>
            <a:off x="1077814" y="1256715"/>
            <a:ext cx="7438708" cy="5189511"/>
          </a:xfrm>
        </p:spPr>
        <p:txBody>
          <a:bodyPr anchor="ctr">
            <a:normAutofit/>
          </a:bodyPr>
          <a:lstStyle/>
          <a:p>
            <a:r>
              <a:rPr lang="en-US" sz="1800">
                <a:latin typeface="Times New Roman"/>
                <a:ea typeface="Calibri" panose="020F0502020204030204" pitchFamily="34" charset="0"/>
                <a:cs typeface="Times New Roman"/>
              </a:rPr>
              <a:t>Business Problem – Challenges faced by international students with respect to off-campus housing</a:t>
            </a:r>
            <a:endParaRPr lang="en-US" sz="1800" i="1">
              <a:latin typeface="Times New Roman"/>
              <a:ea typeface="Calibri" panose="020F0502020204030204" pitchFamily="34" charset="0"/>
              <a:cs typeface="Times New Roman"/>
            </a:endParaRPr>
          </a:p>
          <a:p>
            <a:r>
              <a:rPr lang="en-US" sz="1800" i="1">
                <a:effectLst/>
                <a:latin typeface="Times New Roman"/>
                <a:ea typeface="Calibri" panose="020F0502020204030204" pitchFamily="34" charset="0"/>
                <a:cs typeface="Times New Roman"/>
              </a:rPr>
              <a:t>Recommendation of OFF-CAMPUS housing for international students based on preferences – </a:t>
            </a:r>
            <a:r>
              <a:rPr lang="en-US" sz="1800">
                <a:effectLst/>
                <a:latin typeface="Times New Roman"/>
                <a:ea typeface="Calibri" panose="020F0502020204030204" pitchFamily="34" charset="0"/>
                <a:cs typeface="Times New Roman"/>
              </a:rPr>
              <a:t>The reason to </a:t>
            </a:r>
            <a:r>
              <a:rPr lang="en-US" sz="1800">
                <a:latin typeface="Times New Roman"/>
                <a:cs typeface="Times New Roman"/>
              </a:rPr>
              <a:t>go for this topic is based on a lot of international students having trouble looking for relevant housing. This would be a useful tool not just for international students but also for others as it will analyze where students tend to stay and the location where to stay; brokers don’t share the data regarding safety, as they are only interested in the broking fees.</a:t>
            </a:r>
            <a:endParaRPr lang="en-US">
              <a:latin typeface="Times New Roman"/>
              <a:cs typeface="Times New Roman"/>
            </a:endParaRPr>
          </a:p>
          <a:p>
            <a:r>
              <a:rPr lang="en-US" sz="1800">
                <a:effectLst/>
                <a:latin typeface="Times New Roman"/>
                <a:ea typeface="Times New Roman" panose="02020603050405020304" pitchFamily="18" charset="0"/>
                <a:cs typeface="Times New Roman"/>
              </a:rPr>
              <a:t>This is important to analyze the best location for students to stay and the recommendations for the same to help them with the kind of location individuals would like to stay in.</a:t>
            </a:r>
          </a:p>
          <a:p>
            <a:r>
              <a:rPr lang="en-US" sz="1800">
                <a:effectLst/>
                <a:latin typeface="Times New Roman"/>
                <a:ea typeface="Calibri" panose="020F0502020204030204" pitchFamily="34" charset="0"/>
                <a:cs typeface="Times New Roman"/>
              </a:rPr>
              <a:t>This is mainly for </a:t>
            </a:r>
            <a:r>
              <a:rPr lang="en-US" sz="1800">
                <a:solidFill>
                  <a:srgbClr val="000000"/>
                </a:solidFill>
                <a:latin typeface="Times New Roman"/>
                <a:ea typeface="Calibri" panose="020F0502020204030204" pitchFamily="34" charset="0"/>
                <a:cs typeface="Times New Roman"/>
              </a:rPr>
              <a:t>s</a:t>
            </a:r>
            <a:r>
              <a:rPr lang="en-US" sz="1800">
                <a:solidFill>
                  <a:srgbClr val="000000"/>
                </a:solidFill>
                <a:effectLst/>
                <a:latin typeface="Times New Roman"/>
                <a:ea typeface="Times New Roman" panose="02020603050405020304" pitchFamily="18" charset="0"/>
                <a:cs typeface="Times New Roman"/>
              </a:rPr>
              <a:t>tudents who are on a budget as well as who would like to reside in a neighborhood following on their liking and preferences.</a:t>
            </a:r>
          </a:p>
          <a:p>
            <a:r>
              <a:rPr lang="en-US" sz="1800">
                <a:solidFill>
                  <a:srgbClr val="000000"/>
                </a:solidFill>
                <a:latin typeface="Times New Roman"/>
                <a:ea typeface="Times New Roman" panose="02020603050405020304" pitchFamily="18" charset="0"/>
                <a:cs typeface="Times New Roman"/>
              </a:rPr>
              <a:t>This is a unique proposition as it allows students to focus on the preferences they are looking for such as Rent Bracket</a:t>
            </a:r>
          </a:p>
        </p:txBody>
      </p:sp>
      <p:sp>
        <p:nvSpPr>
          <p:cNvPr id="10" name="Rectangle 9">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88880" y="0"/>
            <a:ext cx="210312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5400" y="2358913"/>
            <a:ext cx="2140172" cy="2140172"/>
          </a:xfrm>
          <a:prstGeom prst="ellipse">
            <a:avLst/>
          </a:prstGeom>
          <a:solidFill>
            <a:srgbClr val="FFFFFF"/>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House">
            <a:extLst>
              <a:ext uri="{FF2B5EF4-FFF2-40B4-BE49-F238E27FC236}">
                <a16:creationId xmlns:a16="http://schemas.microsoft.com/office/drawing/2014/main" id="{9DEC6D44-49B9-3DB4-6A9C-72B5BAE901E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13987" y="2857501"/>
            <a:ext cx="1142998" cy="1142998"/>
          </a:xfrm>
          <a:prstGeom prst="rect">
            <a:avLst/>
          </a:prstGeom>
        </p:spPr>
      </p:pic>
      <p:sp>
        <p:nvSpPr>
          <p:cNvPr id="3" name="TextBox 2">
            <a:extLst>
              <a:ext uri="{FF2B5EF4-FFF2-40B4-BE49-F238E27FC236}">
                <a16:creationId xmlns:a16="http://schemas.microsoft.com/office/drawing/2014/main" id="{ABB8B733-8EB4-22E0-59A3-881F73E2E10E}"/>
              </a:ext>
            </a:extLst>
          </p:cNvPr>
          <p:cNvSpPr txBox="1"/>
          <p:nvPr/>
        </p:nvSpPr>
        <p:spPr>
          <a:xfrm>
            <a:off x="7748954" y="6213231"/>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Arial"/>
                <a:cs typeface="Arial"/>
              </a:rPr>
              <a:t>(McGregor, 2021)</a:t>
            </a:r>
            <a:endParaRPr lang="en-US"/>
          </a:p>
        </p:txBody>
      </p:sp>
      <p:sp>
        <p:nvSpPr>
          <p:cNvPr id="4" name="TextBox 3">
            <a:extLst>
              <a:ext uri="{FF2B5EF4-FFF2-40B4-BE49-F238E27FC236}">
                <a16:creationId xmlns:a16="http://schemas.microsoft.com/office/drawing/2014/main" id="{DC64B002-E103-0B1C-00F4-79CD757C8AB4}"/>
              </a:ext>
            </a:extLst>
          </p:cNvPr>
          <p:cNvSpPr txBox="1"/>
          <p:nvPr/>
        </p:nvSpPr>
        <p:spPr>
          <a:xfrm>
            <a:off x="3845170" y="6213230"/>
            <a:ext cx="369276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Arial"/>
                <a:cs typeface="Arial"/>
              </a:rPr>
              <a:t>(Sarkar and Roychowdhury, 2019)</a:t>
            </a:r>
            <a:endParaRPr lang="en-US"/>
          </a:p>
        </p:txBody>
      </p:sp>
    </p:spTree>
    <p:extLst>
      <p:ext uri="{BB962C8B-B14F-4D97-AF65-F5344CB8AC3E}">
        <p14:creationId xmlns:p14="http://schemas.microsoft.com/office/powerpoint/2010/main" val="37045553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2869D64-5BB8-21C5-99C4-B8E5FC4229D4}"/>
              </a:ext>
            </a:extLst>
          </p:cNvPr>
          <p:cNvSpPr txBox="1"/>
          <p:nvPr/>
        </p:nvSpPr>
        <p:spPr>
          <a:xfrm>
            <a:off x="973015" y="1793630"/>
            <a:ext cx="587912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Appendix 5 – CLEAN DATA </a:t>
            </a:r>
            <a:r>
              <a:rPr lang="en-US">
                <a:ea typeface="+mn-lt"/>
                <a:cs typeface="+mn-lt"/>
              </a:rPr>
              <a:t>(PYTHON – Secondary Data)</a:t>
            </a:r>
            <a:endParaRPr lang="en-US">
              <a:cs typeface="Calibri"/>
            </a:endParaRPr>
          </a:p>
        </p:txBody>
      </p:sp>
      <p:pic>
        <p:nvPicPr>
          <p:cNvPr id="7" name="Picture 7" descr="Table&#10;&#10;Description automatically generated">
            <a:extLst>
              <a:ext uri="{FF2B5EF4-FFF2-40B4-BE49-F238E27FC236}">
                <a16:creationId xmlns:a16="http://schemas.microsoft.com/office/drawing/2014/main" id="{A4802E6E-95B1-347F-F484-79FB43D67DC8}"/>
              </a:ext>
            </a:extLst>
          </p:cNvPr>
          <p:cNvPicPr>
            <a:picLocks noGrp="1" noChangeAspect="1"/>
          </p:cNvPicPr>
          <p:nvPr>
            <p:ph idx="1"/>
          </p:nvPr>
        </p:nvPicPr>
        <p:blipFill>
          <a:blip r:embed="rId2"/>
          <a:stretch>
            <a:fillRect/>
          </a:stretch>
        </p:blipFill>
        <p:spPr>
          <a:xfrm>
            <a:off x="838200" y="2384520"/>
            <a:ext cx="10515600" cy="3233547"/>
          </a:xfrm>
        </p:spPr>
      </p:pic>
    </p:spTree>
    <p:extLst>
      <p:ext uri="{BB962C8B-B14F-4D97-AF65-F5344CB8AC3E}">
        <p14:creationId xmlns:p14="http://schemas.microsoft.com/office/powerpoint/2010/main" val="2763212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5DE095E7-9398-69A9-9C68-1E414BDB5A41}"/>
              </a:ext>
            </a:extLst>
          </p:cNvPr>
          <p:cNvSpPr txBox="1"/>
          <p:nvPr/>
        </p:nvSpPr>
        <p:spPr>
          <a:xfrm>
            <a:off x="973015" y="1793630"/>
            <a:ext cx="5879121"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Appendix 6 – CLEAN DATA </a:t>
            </a:r>
            <a:r>
              <a:rPr lang="en-US">
                <a:ea typeface="+mn-lt"/>
                <a:cs typeface="+mn-lt"/>
              </a:rPr>
              <a:t>(PYTHON – Secondary Data)</a:t>
            </a:r>
          </a:p>
          <a:p>
            <a:endParaRPr lang="en-US">
              <a:cs typeface="Calibri"/>
            </a:endParaRPr>
          </a:p>
        </p:txBody>
      </p:sp>
      <p:pic>
        <p:nvPicPr>
          <p:cNvPr id="9" name="Picture 9" descr="Table&#10;&#10;Description automatically generated">
            <a:extLst>
              <a:ext uri="{FF2B5EF4-FFF2-40B4-BE49-F238E27FC236}">
                <a16:creationId xmlns:a16="http://schemas.microsoft.com/office/drawing/2014/main" id="{2490C627-2A21-7B57-276F-23988F6B7505}"/>
              </a:ext>
            </a:extLst>
          </p:cNvPr>
          <p:cNvPicPr>
            <a:picLocks noGrp="1" noChangeAspect="1"/>
          </p:cNvPicPr>
          <p:nvPr>
            <p:ph idx="1"/>
          </p:nvPr>
        </p:nvPicPr>
        <p:blipFill>
          <a:blip r:embed="rId2"/>
          <a:stretch>
            <a:fillRect/>
          </a:stretch>
        </p:blipFill>
        <p:spPr>
          <a:xfrm>
            <a:off x="838200" y="2462004"/>
            <a:ext cx="10515600" cy="3078580"/>
          </a:xfrm>
        </p:spPr>
      </p:pic>
    </p:spTree>
    <p:extLst>
      <p:ext uri="{BB962C8B-B14F-4D97-AF65-F5344CB8AC3E}">
        <p14:creationId xmlns:p14="http://schemas.microsoft.com/office/powerpoint/2010/main" val="30919827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BEE7E0E-EB92-2481-00AE-A1CDC87B8F76}"/>
              </a:ext>
            </a:extLst>
          </p:cNvPr>
          <p:cNvSpPr txBox="1"/>
          <p:nvPr/>
        </p:nvSpPr>
        <p:spPr>
          <a:xfrm>
            <a:off x="973015" y="1793630"/>
            <a:ext cx="5879121"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mn-lt"/>
                <a:cs typeface="+mn-lt"/>
              </a:rPr>
              <a:t>Appendix 7 – CLEAN DATA (PYTHON – Secondary Data)</a:t>
            </a:r>
          </a:p>
          <a:p>
            <a:endParaRPr lang="en-US">
              <a:ea typeface="+mn-lt"/>
              <a:cs typeface="+mn-lt"/>
            </a:endParaRPr>
          </a:p>
          <a:p>
            <a:endParaRPr lang="en-US">
              <a:cs typeface="Calibri"/>
            </a:endParaRPr>
          </a:p>
        </p:txBody>
      </p:sp>
      <p:pic>
        <p:nvPicPr>
          <p:cNvPr id="9" name="Picture 9" descr="Table&#10;&#10;Description automatically generated">
            <a:extLst>
              <a:ext uri="{FF2B5EF4-FFF2-40B4-BE49-F238E27FC236}">
                <a16:creationId xmlns:a16="http://schemas.microsoft.com/office/drawing/2014/main" id="{C55B06D2-D290-99C8-5A73-2E2EB8860F54}"/>
              </a:ext>
            </a:extLst>
          </p:cNvPr>
          <p:cNvPicPr>
            <a:picLocks noGrp="1" noChangeAspect="1"/>
          </p:cNvPicPr>
          <p:nvPr>
            <p:ph idx="1"/>
          </p:nvPr>
        </p:nvPicPr>
        <p:blipFill>
          <a:blip r:embed="rId2"/>
          <a:stretch>
            <a:fillRect/>
          </a:stretch>
        </p:blipFill>
        <p:spPr>
          <a:xfrm>
            <a:off x="1035424" y="2306366"/>
            <a:ext cx="10515600" cy="2816114"/>
          </a:xfrm>
        </p:spPr>
      </p:pic>
    </p:spTree>
    <p:extLst>
      <p:ext uri="{BB962C8B-B14F-4D97-AF65-F5344CB8AC3E}">
        <p14:creationId xmlns:p14="http://schemas.microsoft.com/office/powerpoint/2010/main" val="27498116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3530BEDA-B7F8-6AF4-CE68-3761B206F1C2}"/>
              </a:ext>
            </a:extLst>
          </p:cNvPr>
          <p:cNvSpPr txBox="1"/>
          <p:nvPr/>
        </p:nvSpPr>
        <p:spPr>
          <a:xfrm>
            <a:off x="973015" y="1076454"/>
            <a:ext cx="522031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Appendix 8 – Raw Survey (Excel – Secondary Data)</a:t>
            </a:r>
          </a:p>
        </p:txBody>
      </p:sp>
      <p:pic>
        <p:nvPicPr>
          <p:cNvPr id="5" name="Picture 6" descr="Graphical user interface, application, table, Excel&#10;&#10;Description automatically generated">
            <a:extLst>
              <a:ext uri="{FF2B5EF4-FFF2-40B4-BE49-F238E27FC236}">
                <a16:creationId xmlns:a16="http://schemas.microsoft.com/office/drawing/2014/main" id="{AD358582-845B-EFC6-E079-F14EC12A8362}"/>
              </a:ext>
            </a:extLst>
          </p:cNvPr>
          <p:cNvPicPr>
            <a:picLocks noGrp="1" noChangeAspect="1"/>
          </p:cNvPicPr>
          <p:nvPr>
            <p:ph idx="1"/>
          </p:nvPr>
        </p:nvPicPr>
        <p:blipFill>
          <a:blip r:embed="rId2"/>
          <a:stretch>
            <a:fillRect/>
          </a:stretch>
        </p:blipFill>
        <p:spPr>
          <a:xfrm>
            <a:off x="974836" y="1579416"/>
            <a:ext cx="9943772" cy="4863606"/>
          </a:xfrm>
        </p:spPr>
      </p:pic>
    </p:spTree>
    <p:extLst>
      <p:ext uri="{BB962C8B-B14F-4D97-AF65-F5344CB8AC3E}">
        <p14:creationId xmlns:p14="http://schemas.microsoft.com/office/powerpoint/2010/main" val="224493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3530BEDA-B7F8-6AF4-CE68-3761B206F1C2}"/>
              </a:ext>
            </a:extLst>
          </p:cNvPr>
          <p:cNvSpPr txBox="1"/>
          <p:nvPr/>
        </p:nvSpPr>
        <p:spPr>
          <a:xfrm>
            <a:off x="973015" y="1076454"/>
            <a:ext cx="563012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Appendix 9 – Cleaned  Survey ( Excel – Secondary Data)</a:t>
            </a:r>
          </a:p>
        </p:txBody>
      </p:sp>
      <p:pic>
        <p:nvPicPr>
          <p:cNvPr id="4" name="Picture 6" descr="Graphical user interface, application, table, Excel&#10;&#10;Description automatically generated">
            <a:extLst>
              <a:ext uri="{FF2B5EF4-FFF2-40B4-BE49-F238E27FC236}">
                <a16:creationId xmlns:a16="http://schemas.microsoft.com/office/drawing/2014/main" id="{39EA7203-C46A-39D3-62E8-6CE4EB93A11E}"/>
              </a:ext>
            </a:extLst>
          </p:cNvPr>
          <p:cNvPicPr>
            <a:picLocks noGrp="1" noChangeAspect="1"/>
          </p:cNvPicPr>
          <p:nvPr>
            <p:ph idx="1"/>
          </p:nvPr>
        </p:nvPicPr>
        <p:blipFill>
          <a:blip r:embed="rId2"/>
          <a:stretch>
            <a:fillRect/>
          </a:stretch>
        </p:blipFill>
        <p:spPr>
          <a:xfrm>
            <a:off x="976838" y="1825625"/>
            <a:ext cx="9527552" cy="4793169"/>
          </a:xfrm>
        </p:spPr>
      </p:pic>
    </p:spTree>
    <p:extLst>
      <p:ext uri="{BB962C8B-B14F-4D97-AF65-F5344CB8AC3E}">
        <p14:creationId xmlns:p14="http://schemas.microsoft.com/office/powerpoint/2010/main" val="17988066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38B161-5B71-4E19-BDB7-7EE718B558EA}"/>
              </a:ext>
            </a:extLst>
          </p:cNvPr>
          <p:cNvSpPr>
            <a:spLocks noGrp="1"/>
          </p:cNvSpPr>
          <p:nvPr>
            <p:ph type="title"/>
          </p:nvPr>
        </p:nvSpPr>
        <p:spPr/>
        <p:txBody>
          <a:bodyPr/>
          <a:lstStyle/>
          <a:p>
            <a:r>
              <a:rPr lang="en-US">
                <a:cs typeface="Times New Roman"/>
              </a:rPr>
              <a:t>DATA COLLECTION</a:t>
            </a:r>
            <a:endParaRPr lang="en-US">
              <a:cs typeface="Times New Roman" panose="02020603050405020304" pitchFamily="18" charset="0"/>
            </a:endParaRPr>
          </a:p>
        </p:txBody>
      </p:sp>
      <p:graphicFrame>
        <p:nvGraphicFramePr>
          <p:cNvPr id="5" name="Content Placeholder 2">
            <a:extLst>
              <a:ext uri="{FF2B5EF4-FFF2-40B4-BE49-F238E27FC236}">
                <a16:creationId xmlns:a16="http://schemas.microsoft.com/office/drawing/2014/main" id="{5BA89751-2689-21EE-3B7E-A5C63EA7EEC3}"/>
              </a:ext>
            </a:extLst>
          </p:cNvPr>
          <p:cNvGraphicFramePr>
            <a:graphicFrameLocks noGrp="1"/>
          </p:cNvGraphicFramePr>
          <p:nvPr>
            <p:ph idx="1"/>
            <p:extLst>
              <p:ext uri="{D42A27DB-BD31-4B8C-83A1-F6EECF244321}">
                <p14:modId xmlns:p14="http://schemas.microsoft.com/office/powerpoint/2010/main" val="1306903818"/>
              </p:ext>
            </p:extLst>
          </p:nvPr>
        </p:nvGraphicFramePr>
        <p:xfrm>
          <a:off x="838200" y="1145687"/>
          <a:ext cx="11101754" cy="570535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50197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91F32EBA-ED97-466E-8CFA-8382584155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938B161-5B71-4E19-BDB7-7EE718B558EA}"/>
              </a:ext>
            </a:extLst>
          </p:cNvPr>
          <p:cNvSpPr>
            <a:spLocks noGrp="1"/>
          </p:cNvSpPr>
          <p:nvPr>
            <p:ph type="title"/>
          </p:nvPr>
        </p:nvSpPr>
        <p:spPr>
          <a:xfrm>
            <a:off x="965199" y="376733"/>
            <a:ext cx="5130795" cy="1461778"/>
          </a:xfrm>
        </p:spPr>
        <p:txBody>
          <a:bodyPr>
            <a:normAutofit/>
          </a:bodyPr>
          <a:lstStyle/>
          <a:p>
            <a:r>
              <a:rPr lang="en-US"/>
              <a:t>TOOLS UTILIZED</a:t>
            </a:r>
            <a:endParaRPr lang="en-US">
              <a:cs typeface="Calibri Light"/>
            </a:endParaRPr>
          </a:p>
        </p:txBody>
      </p:sp>
      <p:sp>
        <p:nvSpPr>
          <p:cNvPr id="21" name="Freeform: Shape 20">
            <a:extLst>
              <a:ext uri="{FF2B5EF4-FFF2-40B4-BE49-F238E27FC236}">
                <a16:creationId xmlns:a16="http://schemas.microsoft.com/office/drawing/2014/main" id="{62A38935-BB53-4DF7-A56E-48DD25B685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0370" y="851518"/>
            <a:ext cx="6184806" cy="5154967"/>
          </a:xfrm>
          <a:custGeom>
            <a:avLst/>
            <a:gdLst>
              <a:gd name="connsiteX0" fmla="*/ 363179 w 6184806"/>
              <a:gd name="connsiteY0" fmla="*/ 3125191 h 5154967"/>
              <a:gd name="connsiteX1" fmla="*/ 898270 w 6184806"/>
              <a:gd name="connsiteY1" fmla="*/ 3125191 h 5154967"/>
              <a:gd name="connsiteX2" fmla="*/ 980326 w 6184806"/>
              <a:gd name="connsiteY2" fmla="*/ 3173551 h 5154967"/>
              <a:gd name="connsiteX3" fmla="*/ 1248448 w 6184806"/>
              <a:gd name="connsiteY3" fmla="*/ 3635277 h 5154967"/>
              <a:gd name="connsiteX4" fmla="*/ 1248448 w 6184806"/>
              <a:gd name="connsiteY4" fmla="*/ 3729695 h 5154967"/>
              <a:gd name="connsiteX5" fmla="*/ 980326 w 6184806"/>
              <a:gd name="connsiteY5" fmla="*/ 4191421 h 5154967"/>
              <a:gd name="connsiteX6" fmla="*/ 898270 w 6184806"/>
              <a:gd name="connsiteY6" fmla="*/ 4239781 h 5154967"/>
              <a:gd name="connsiteX7" fmla="*/ 363179 w 6184806"/>
              <a:gd name="connsiteY7" fmla="*/ 4239781 h 5154967"/>
              <a:gd name="connsiteX8" fmla="*/ 279969 w 6184806"/>
              <a:gd name="connsiteY8" fmla="*/ 4191421 h 5154967"/>
              <a:gd name="connsiteX9" fmla="*/ 13002 w 6184806"/>
              <a:gd name="connsiteY9" fmla="*/ 3729695 h 5154967"/>
              <a:gd name="connsiteX10" fmla="*/ 13002 w 6184806"/>
              <a:gd name="connsiteY10" fmla="*/ 3635277 h 5154967"/>
              <a:gd name="connsiteX11" fmla="*/ 279969 w 6184806"/>
              <a:gd name="connsiteY11" fmla="*/ 3173551 h 5154967"/>
              <a:gd name="connsiteX12" fmla="*/ 363179 w 6184806"/>
              <a:gd name="connsiteY12" fmla="*/ 3125191 h 5154967"/>
              <a:gd name="connsiteX13" fmla="*/ 2489721 w 6184806"/>
              <a:gd name="connsiteY13" fmla="*/ 570035 h 5154967"/>
              <a:gd name="connsiteX14" fmla="*/ 2764862 w 6184806"/>
              <a:gd name="connsiteY14" fmla="*/ 570035 h 5154967"/>
              <a:gd name="connsiteX15" fmla="*/ 2796959 w 6184806"/>
              <a:gd name="connsiteY15" fmla="*/ 570035 h 5154967"/>
              <a:gd name="connsiteX16" fmla="*/ 2827587 w 6184806"/>
              <a:gd name="connsiteY16" fmla="*/ 622777 h 5154967"/>
              <a:gd name="connsiteX17" fmla="*/ 2977604 w 6184806"/>
              <a:gd name="connsiteY17" fmla="*/ 881117 h 5154967"/>
              <a:gd name="connsiteX18" fmla="*/ 2977604 w 6184806"/>
              <a:gd name="connsiteY18" fmla="*/ 1025720 h 5154967"/>
              <a:gd name="connsiteX19" fmla="*/ 2566968 w 6184806"/>
              <a:gd name="connsiteY19" fmla="*/ 1732863 h 5154967"/>
              <a:gd name="connsiteX20" fmla="*/ 2441299 w 6184806"/>
              <a:gd name="connsiteY20" fmla="*/ 1806927 h 5154967"/>
              <a:gd name="connsiteX21" fmla="*/ 1621798 w 6184806"/>
              <a:gd name="connsiteY21" fmla="*/ 1806927 h 5154967"/>
              <a:gd name="connsiteX22" fmla="*/ 1583218 w 6184806"/>
              <a:gd name="connsiteY22" fmla="*/ 1801802 h 5154967"/>
              <a:gd name="connsiteX23" fmla="*/ 1556683 w 6184806"/>
              <a:gd name="connsiteY23" fmla="*/ 1790677 h 5154967"/>
              <a:gd name="connsiteX24" fmla="*/ 1572899 w 6184806"/>
              <a:gd name="connsiteY24" fmla="*/ 1762631 h 5154967"/>
              <a:gd name="connsiteX25" fmla="*/ 2147429 w 6184806"/>
              <a:gd name="connsiteY25" fmla="*/ 768968 h 5154967"/>
              <a:gd name="connsiteX26" fmla="*/ 2489721 w 6184806"/>
              <a:gd name="connsiteY26" fmla="*/ 570035 h 5154967"/>
              <a:gd name="connsiteX27" fmla="*/ 1573268 w 6184806"/>
              <a:gd name="connsiteY27" fmla="*/ 0 h 5154967"/>
              <a:gd name="connsiteX28" fmla="*/ 2497662 w 6184806"/>
              <a:gd name="connsiteY28" fmla="*/ 0 h 5154967"/>
              <a:gd name="connsiteX29" fmla="*/ 2639415 w 6184806"/>
              <a:gd name="connsiteY29" fmla="*/ 83546 h 5154967"/>
              <a:gd name="connsiteX30" fmla="*/ 2887862 w 6184806"/>
              <a:gd name="connsiteY30" fmla="*/ 511387 h 5154967"/>
              <a:gd name="connsiteX31" fmla="*/ 2915928 w 6184806"/>
              <a:gd name="connsiteY31" fmla="*/ 559720 h 5154967"/>
              <a:gd name="connsiteX32" fmla="*/ 2893844 w 6184806"/>
              <a:gd name="connsiteY32" fmla="*/ 559720 h 5154967"/>
              <a:gd name="connsiteX33" fmla="*/ 2789466 w 6184806"/>
              <a:gd name="connsiteY33" fmla="*/ 559720 h 5154967"/>
              <a:gd name="connsiteX34" fmla="*/ 2744122 w 6184806"/>
              <a:gd name="connsiteY34" fmla="*/ 481634 h 5154967"/>
              <a:gd name="connsiteX35" fmla="*/ 2570885 w 6184806"/>
              <a:gd name="connsiteY35" fmla="*/ 183309 h 5154967"/>
              <a:gd name="connsiteX36" fmla="*/ 2445216 w 6184806"/>
              <a:gd name="connsiteY36" fmla="*/ 109244 h 5154967"/>
              <a:gd name="connsiteX37" fmla="*/ 1625714 w 6184806"/>
              <a:gd name="connsiteY37" fmla="*/ 109244 h 5154967"/>
              <a:gd name="connsiteX38" fmla="*/ 1498276 w 6184806"/>
              <a:gd name="connsiteY38" fmla="*/ 183309 h 5154967"/>
              <a:gd name="connsiteX39" fmla="*/ 1089410 w 6184806"/>
              <a:gd name="connsiteY39" fmla="*/ 890450 h 5154967"/>
              <a:gd name="connsiteX40" fmla="*/ 1089410 w 6184806"/>
              <a:gd name="connsiteY40" fmla="*/ 1035054 h 5154967"/>
              <a:gd name="connsiteX41" fmla="*/ 1498276 w 6184806"/>
              <a:gd name="connsiteY41" fmla="*/ 1742196 h 5154967"/>
              <a:gd name="connsiteX42" fmla="*/ 1552039 w 6184806"/>
              <a:gd name="connsiteY42" fmla="*/ 1796421 h 5154967"/>
              <a:gd name="connsiteX43" fmla="*/ 1558260 w 6184806"/>
              <a:gd name="connsiteY43" fmla="*/ 1799029 h 5154967"/>
              <a:gd name="connsiteX44" fmla="*/ 1524911 w 6184806"/>
              <a:gd name="connsiteY44" fmla="*/ 1856707 h 5154967"/>
              <a:gd name="connsiteX45" fmla="*/ 1500108 w 6184806"/>
              <a:gd name="connsiteY45" fmla="*/ 1899604 h 5154967"/>
              <a:gd name="connsiteX46" fmla="*/ 1525834 w 6184806"/>
              <a:gd name="connsiteY46" fmla="*/ 1910390 h 5154967"/>
              <a:gd name="connsiteX47" fmla="*/ 1569352 w 6184806"/>
              <a:gd name="connsiteY47" fmla="*/ 1916170 h 5154967"/>
              <a:gd name="connsiteX48" fmla="*/ 2493745 w 6184806"/>
              <a:gd name="connsiteY48" fmla="*/ 1916170 h 5154967"/>
              <a:gd name="connsiteX49" fmla="*/ 2635498 w 6184806"/>
              <a:gd name="connsiteY49" fmla="*/ 1832627 h 5154967"/>
              <a:gd name="connsiteX50" fmla="*/ 3098693 w 6184806"/>
              <a:gd name="connsiteY50" fmla="*/ 1034974 h 5154967"/>
              <a:gd name="connsiteX51" fmla="*/ 3098693 w 6184806"/>
              <a:gd name="connsiteY51" fmla="*/ 871863 h 5154967"/>
              <a:gd name="connsiteX52" fmla="*/ 2945803 w 6184806"/>
              <a:gd name="connsiteY52" fmla="*/ 608576 h 5154967"/>
              <a:gd name="connsiteX53" fmla="*/ 2923422 w 6184806"/>
              <a:gd name="connsiteY53" fmla="*/ 570035 h 5154967"/>
              <a:gd name="connsiteX54" fmla="*/ 3027104 w 6184806"/>
              <a:gd name="connsiteY54" fmla="*/ 570035 h 5154967"/>
              <a:gd name="connsiteX55" fmla="*/ 4690846 w 6184806"/>
              <a:gd name="connsiteY55" fmla="*/ 570035 h 5154967"/>
              <a:gd name="connsiteX56" fmla="*/ 5028384 w 6184806"/>
              <a:gd name="connsiteY56" fmla="*/ 768968 h 5154967"/>
              <a:gd name="connsiteX57" fmla="*/ 6131323 w 6184806"/>
              <a:gd name="connsiteY57" fmla="*/ 2668304 h 5154967"/>
              <a:gd name="connsiteX58" fmla="*/ 6131323 w 6184806"/>
              <a:gd name="connsiteY58" fmla="*/ 3056698 h 5154967"/>
              <a:gd name="connsiteX59" fmla="*/ 5028384 w 6184806"/>
              <a:gd name="connsiteY59" fmla="*/ 4956035 h 5154967"/>
              <a:gd name="connsiteX60" fmla="*/ 4690846 w 6184806"/>
              <a:gd name="connsiteY60" fmla="*/ 5154967 h 5154967"/>
              <a:gd name="connsiteX61" fmla="*/ 2489721 w 6184806"/>
              <a:gd name="connsiteY61" fmla="*/ 5154967 h 5154967"/>
              <a:gd name="connsiteX62" fmla="*/ 2147429 w 6184806"/>
              <a:gd name="connsiteY62" fmla="*/ 4956035 h 5154967"/>
              <a:gd name="connsiteX63" fmla="*/ 1049243 w 6184806"/>
              <a:gd name="connsiteY63" fmla="*/ 3056698 h 5154967"/>
              <a:gd name="connsiteX64" fmla="*/ 1049243 w 6184806"/>
              <a:gd name="connsiteY64" fmla="*/ 2668304 h 5154967"/>
              <a:gd name="connsiteX65" fmla="*/ 1457007 w 6184806"/>
              <a:gd name="connsiteY65" fmla="*/ 1963067 h 5154967"/>
              <a:gd name="connsiteX66" fmla="*/ 1491373 w 6184806"/>
              <a:gd name="connsiteY66" fmla="*/ 1903634 h 5154967"/>
              <a:gd name="connsiteX67" fmla="*/ 1490164 w 6184806"/>
              <a:gd name="connsiteY67" fmla="*/ 1903127 h 5154967"/>
              <a:gd name="connsiteX68" fmla="*/ 1429519 w 6184806"/>
              <a:gd name="connsiteY68" fmla="*/ 1841960 h 5154967"/>
              <a:gd name="connsiteX69" fmla="*/ 968320 w 6184806"/>
              <a:gd name="connsiteY69" fmla="*/ 1044307 h 5154967"/>
              <a:gd name="connsiteX70" fmla="*/ 968320 w 6184806"/>
              <a:gd name="connsiteY70" fmla="*/ 881196 h 5154967"/>
              <a:gd name="connsiteX71" fmla="*/ 1429519 w 6184806"/>
              <a:gd name="connsiteY71" fmla="*/ 83546 h 5154967"/>
              <a:gd name="connsiteX72" fmla="*/ 1573268 w 6184806"/>
              <a:gd name="connsiteY72" fmla="*/ 0 h 5154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6184806" h="5154967">
                <a:moveTo>
                  <a:pt x="363179" y="3125191"/>
                </a:moveTo>
                <a:cubicBezTo>
                  <a:pt x="363179" y="3125191"/>
                  <a:pt x="363179" y="3125191"/>
                  <a:pt x="898270" y="3125191"/>
                </a:cubicBezTo>
                <a:cubicBezTo>
                  <a:pt x="931786" y="3125191"/>
                  <a:pt x="964145" y="3143614"/>
                  <a:pt x="980326" y="3173551"/>
                </a:cubicBezTo>
                <a:cubicBezTo>
                  <a:pt x="980326" y="3173551"/>
                  <a:pt x="980326" y="3173551"/>
                  <a:pt x="1248448" y="3635277"/>
                </a:cubicBezTo>
                <a:cubicBezTo>
                  <a:pt x="1265784" y="3664063"/>
                  <a:pt x="1265784" y="3700909"/>
                  <a:pt x="1248448" y="3729695"/>
                </a:cubicBezTo>
                <a:cubicBezTo>
                  <a:pt x="1248448" y="3729695"/>
                  <a:pt x="1248448" y="3729695"/>
                  <a:pt x="980326" y="4191421"/>
                </a:cubicBezTo>
                <a:cubicBezTo>
                  <a:pt x="964145" y="4221358"/>
                  <a:pt x="931786" y="4239781"/>
                  <a:pt x="898270" y="4239781"/>
                </a:cubicBezTo>
                <a:cubicBezTo>
                  <a:pt x="898270" y="4239781"/>
                  <a:pt x="898270" y="4239781"/>
                  <a:pt x="363179" y="4239781"/>
                </a:cubicBezTo>
                <a:cubicBezTo>
                  <a:pt x="328508" y="4239781"/>
                  <a:pt x="297305" y="4221358"/>
                  <a:pt x="279969" y="4191421"/>
                </a:cubicBezTo>
                <a:cubicBezTo>
                  <a:pt x="279969" y="4191421"/>
                  <a:pt x="279969" y="4191421"/>
                  <a:pt x="13002" y="3729695"/>
                </a:cubicBezTo>
                <a:cubicBezTo>
                  <a:pt x="-4334" y="3700909"/>
                  <a:pt x="-4334" y="3664063"/>
                  <a:pt x="13002" y="3635277"/>
                </a:cubicBezTo>
                <a:cubicBezTo>
                  <a:pt x="13002" y="3635277"/>
                  <a:pt x="13002" y="3635277"/>
                  <a:pt x="279969" y="3173551"/>
                </a:cubicBezTo>
                <a:cubicBezTo>
                  <a:pt x="297305" y="3143614"/>
                  <a:pt x="328508" y="3125191"/>
                  <a:pt x="363179" y="3125191"/>
                </a:cubicBezTo>
                <a:close/>
                <a:moveTo>
                  <a:pt x="2489721" y="570035"/>
                </a:moveTo>
                <a:cubicBezTo>
                  <a:pt x="2489721" y="570035"/>
                  <a:pt x="2489721" y="570035"/>
                  <a:pt x="2764862" y="570035"/>
                </a:cubicBezTo>
                <a:lnTo>
                  <a:pt x="2796959" y="570035"/>
                </a:lnTo>
                <a:lnTo>
                  <a:pt x="2827587" y="622777"/>
                </a:lnTo>
                <a:cubicBezTo>
                  <a:pt x="2870233" y="696217"/>
                  <a:pt x="2919858" y="781675"/>
                  <a:pt x="2977604" y="881117"/>
                </a:cubicBezTo>
                <a:cubicBezTo>
                  <a:pt x="3004153" y="925204"/>
                  <a:pt x="3004153" y="981634"/>
                  <a:pt x="2977604" y="1025720"/>
                </a:cubicBezTo>
                <a:cubicBezTo>
                  <a:pt x="2977604" y="1025720"/>
                  <a:pt x="2977604" y="1025720"/>
                  <a:pt x="2566968" y="1732863"/>
                </a:cubicBezTo>
                <a:cubicBezTo>
                  <a:pt x="2542188" y="1778712"/>
                  <a:pt x="2492629" y="1806927"/>
                  <a:pt x="2441299" y="1806927"/>
                </a:cubicBezTo>
                <a:cubicBezTo>
                  <a:pt x="2441299" y="1806927"/>
                  <a:pt x="2441299" y="1806927"/>
                  <a:pt x="1621798" y="1806927"/>
                </a:cubicBezTo>
                <a:cubicBezTo>
                  <a:pt x="1608523" y="1806927"/>
                  <a:pt x="1595580" y="1805163"/>
                  <a:pt x="1583218" y="1801802"/>
                </a:cubicBezTo>
                <a:lnTo>
                  <a:pt x="1556683" y="1790677"/>
                </a:lnTo>
                <a:lnTo>
                  <a:pt x="1572899" y="1762631"/>
                </a:lnTo>
                <a:cubicBezTo>
                  <a:pt x="1719523" y="1509042"/>
                  <a:pt x="1907201" y="1184448"/>
                  <a:pt x="2147429" y="768968"/>
                </a:cubicBezTo>
                <a:cubicBezTo>
                  <a:pt x="2218739" y="645819"/>
                  <a:pt x="2347099" y="570035"/>
                  <a:pt x="2489721" y="570035"/>
                </a:cubicBezTo>
                <a:close/>
                <a:moveTo>
                  <a:pt x="1573268" y="0"/>
                </a:moveTo>
                <a:cubicBezTo>
                  <a:pt x="1573268" y="0"/>
                  <a:pt x="1573268" y="0"/>
                  <a:pt x="2497662" y="0"/>
                </a:cubicBezTo>
                <a:cubicBezTo>
                  <a:pt x="2555561" y="0"/>
                  <a:pt x="2611463" y="31828"/>
                  <a:pt x="2639415" y="83546"/>
                </a:cubicBezTo>
                <a:cubicBezTo>
                  <a:pt x="2639415" y="83546"/>
                  <a:pt x="2639415" y="83546"/>
                  <a:pt x="2887862" y="511387"/>
                </a:cubicBezTo>
                <a:lnTo>
                  <a:pt x="2915928" y="559720"/>
                </a:lnTo>
                <a:lnTo>
                  <a:pt x="2893844" y="559720"/>
                </a:lnTo>
                <a:lnTo>
                  <a:pt x="2789466" y="559720"/>
                </a:lnTo>
                <a:lnTo>
                  <a:pt x="2744122" y="481634"/>
                </a:lnTo>
                <a:cubicBezTo>
                  <a:pt x="2570885" y="183309"/>
                  <a:pt x="2570885" y="183309"/>
                  <a:pt x="2570885" y="183309"/>
                </a:cubicBezTo>
                <a:cubicBezTo>
                  <a:pt x="2546104" y="137459"/>
                  <a:pt x="2496545" y="109244"/>
                  <a:pt x="2445216" y="109244"/>
                </a:cubicBezTo>
                <a:cubicBezTo>
                  <a:pt x="1625714" y="109244"/>
                  <a:pt x="1625714" y="109244"/>
                  <a:pt x="1625714" y="109244"/>
                </a:cubicBezTo>
                <a:cubicBezTo>
                  <a:pt x="1572615" y="109244"/>
                  <a:pt x="1524825" y="137459"/>
                  <a:pt x="1498276" y="183309"/>
                </a:cubicBezTo>
                <a:cubicBezTo>
                  <a:pt x="1089410" y="890450"/>
                  <a:pt x="1089410" y="890450"/>
                  <a:pt x="1089410" y="890450"/>
                </a:cubicBezTo>
                <a:cubicBezTo>
                  <a:pt x="1062860" y="934537"/>
                  <a:pt x="1062860" y="990968"/>
                  <a:pt x="1089410" y="1035054"/>
                </a:cubicBezTo>
                <a:cubicBezTo>
                  <a:pt x="1498276" y="1742196"/>
                  <a:pt x="1498276" y="1742196"/>
                  <a:pt x="1498276" y="1742196"/>
                </a:cubicBezTo>
                <a:cubicBezTo>
                  <a:pt x="1511551" y="1765121"/>
                  <a:pt x="1530135" y="1783637"/>
                  <a:pt x="1552039" y="1796421"/>
                </a:cubicBezTo>
                <a:lnTo>
                  <a:pt x="1558260" y="1799029"/>
                </a:lnTo>
                <a:lnTo>
                  <a:pt x="1524911" y="1856707"/>
                </a:lnTo>
                <a:lnTo>
                  <a:pt x="1500108" y="1899604"/>
                </a:lnTo>
                <a:lnTo>
                  <a:pt x="1525834" y="1910390"/>
                </a:lnTo>
                <a:cubicBezTo>
                  <a:pt x="1539779" y="1914181"/>
                  <a:pt x="1554378" y="1916170"/>
                  <a:pt x="1569352" y="1916170"/>
                </a:cubicBezTo>
                <a:cubicBezTo>
                  <a:pt x="2493745" y="1916170"/>
                  <a:pt x="2493745" y="1916170"/>
                  <a:pt x="2493745" y="1916170"/>
                </a:cubicBezTo>
                <a:cubicBezTo>
                  <a:pt x="2551645" y="1916170"/>
                  <a:pt x="2607546" y="1884345"/>
                  <a:pt x="2635498" y="1832627"/>
                </a:cubicBezTo>
                <a:cubicBezTo>
                  <a:pt x="3098693" y="1034974"/>
                  <a:pt x="3098693" y="1034974"/>
                  <a:pt x="3098693" y="1034974"/>
                </a:cubicBezTo>
                <a:cubicBezTo>
                  <a:pt x="3128641" y="985246"/>
                  <a:pt x="3128641" y="921593"/>
                  <a:pt x="3098693" y="871863"/>
                </a:cubicBezTo>
                <a:cubicBezTo>
                  <a:pt x="3040794" y="772157"/>
                  <a:pt x="2990132" y="684914"/>
                  <a:pt x="2945803" y="608576"/>
                </a:cubicBezTo>
                <a:lnTo>
                  <a:pt x="2923422" y="570035"/>
                </a:lnTo>
                <a:lnTo>
                  <a:pt x="3027104" y="570035"/>
                </a:lnTo>
                <a:cubicBezTo>
                  <a:pt x="3349535" y="570035"/>
                  <a:pt x="3865424" y="570035"/>
                  <a:pt x="4690846" y="570035"/>
                </a:cubicBezTo>
                <a:cubicBezTo>
                  <a:pt x="4828714" y="570035"/>
                  <a:pt x="4961827" y="645819"/>
                  <a:pt x="5028384" y="768968"/>
                </a:cubicBezTo>
                <a:cubicBezTo>
                  <a:pt x="5028384" y="768968"/>
                  <a:pt x="5028384" y="768968"/>
                  <a:pt x="6131323" y="2668304"/>
                </a:cubicBezTo>
                <a:cubicBezTo>
                  <a:pt x="6202634" y="2786717"/>
                  <a:pt x="6202634" y="2938285"/>
                  <a:pt x="6131323" y="3056698"/>
                </a:cubicBezTo>
                <a:cubicBezTo>
                  <a:pt x="6131323" y="3056698"/>
                  <a:pt x="6131323" y="3056698"/>
                  <a:pt x="5028384" y="4956035"/>
                </a:cubicBezTo>
                <a:cubicBezTo>
                  <a:pt x="4961827" y="5079184"/>
                  <a:pt x="4828714" y="5154967"/>
                  <a:pt x="4690846" y="5154967"/>
                </a:cubicBezTo>
                <a:cubicBezTo>
                  <a:pt x="4690846" y="5154967"/>
                  <a:pt x="4690846" y="5154967"/>
                  <a:pt x="2489721" y="5154967"/>
                </a:cubicBezTo>
                <a:cubicBezTo>
                  <a:pt x="2347099" y="5154967"/>
                  <a:pt x="2218739" y="5079184"/>
                  <a:pt x="2147429" y="4956035"/>
                </a:cubicBezTo>
                <a:cubicBezTo>
                  <a:pt x="2147429" y="4956035"/>
                  <a:pt x="2147429" y="4956035"/>
                  <a:pt x="1049243" y="3056698"/>
                </a:cubicBezTo>
                <a:cubicBezTo>
                  <a:pt x="977932" y="2938285"/>
                  <a:pt x="977932" y="2786717"/>
                  <a:pt x="1049243" y="2668304"/>
                </a:cubicBezTo>
                <a:cubicBezTo>
                  <a:pt x="1049243" y="2668304"/>
                  <a:pt x="1049243" y="2668304"/>
                  <a:pt x="1457007" y="1963067"/>
                </a:cubicBezTo>
                <a:lnTo>
                  <a:pt x="1491373" y="1903634"/>
                </a:lnTo>
                <a:lnTo>
                  <a:pt x="1490164" y="1903127"/>
                </a:lnTo>
                <a:cubicBezTo>
                  <a:pt x="1465456" y="1888705"/>
                  <a:pt x="1444493" y="1867820"/>
                  <a:pt x="1429519" y="1841960"/>
                </a:cubicBezTo>
                <a:cubicBezTo>
                  <a:pt x="1429519" y="1841960"/>
                  <a:pt x="1429519" y="1841960"/>
                  <a:pt x="968320" y="1044307"/>
                </a:cubicBezTo>
                <a:cubicBezTo>
                  <a:pt x="938371" y="994579"/>
                  <a:pt x="938371" y="930926"/>
                  <a:pt x="968320" y="881196"/>
                </a:cubicBezTo>
                <a:cubicBezTo>
                  <a:pt x="968320" y="881196"/>
                  <a:pt x="968320" y="881196"/>
                  <a:pt x="1429519" y="83546"/>
                </a:cubicBezTo>
                <a:cubicBezTo>
                  <a:pt x="1459466" y="31828"/>
                  <a:pt x="1513373" y="0"/>
                  <a:pt x="1573268" y="0"/>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Graphic 6" descr="House">
            <a:extLst>
              <a:ext uri="{FF2B5EF4-FFF2-40B4-BE49-F238E27FC236}">
                <a16:creationId xmlns:a16="http://schemas.microsoft.com/office/drawing/2014/main" id="{9DEC6D44-49B9-3DB4-6A9C-72B5BAE901E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35330" y="2105470"/>
            <a:ext cx="3217333" cy="3217333"/>
          </a:xfrm>
          <a:prstGeom prst="rect">
            <a:avLst/>
          </a:prstGeom>
        </p:spPr>
      </p:pic>
      <p:graphicFrame>
        <p:nvGraphicFramePr>
          <p:cNvPr id="14" name="Content Placeholder 2">
            <a:extLst>
              <a:ext uri="{FF2B5EF4-FFF2-40B4-BE49-F238E27FC236}">
                <a16:creationId xmlns:a16="http://schemas.microsoft.com/office/drawing/2014/main" id="{5D91EF60-4F87-D5DD-344F-DEBA944E756E}"/>
              </a:ext>
            </a:extLst>
          </p:cNvPr>
          <p:cNvGraphicFramePr>
            <a:graphicFrameLocks noGrp="1"/>
          </p:cNvGraphicFramePr>
          <p:nvPr>
            <p:ph idx="1"/>
            <p:extLst>
              <p:ext uri="{D42A27DB-BD31-4B8C-83A1-F6EECF244321}">
                <p14:modId xmlns:p14="http://schemas.microsoft.com/office/powerpoint/2010/main" val="3939880627"/>
              </p:ext>
            </p:extLst>
          </p:nvPr>
        </p:nvGraphicFramePr>
        <p:xfrm>
          <a:off x="707292" y="1941347"/>
          <a:ext cx="4463109" cy="406513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3958789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38B161-5B71-4E19-BDB7-7EE718B558EA}"/>
              </a:ext>
            </a:extLst>
          </p:cNvPr>
          <p:cNvSpPr>
            <a:spLocks noGrp="1"/>
          </p:cNvSpPr>
          <p:nvPr>
            <p:ph type="title"/>
          </p:nvPr>
        </p:nvSpPr>
        <p:spPr/>
        <p:txBody>
          <a:bodyPr/>
          <a:lstStyle/>
          <a:p>
            <a:r>
              <a:rPr lang="en-US">
                <a:cs typeface="Times New Roman" panose="02020603050405020304" pitchFamily="18" charset="0"/>
              </a:rPr>
              <a:t>DATA PRE-PROCESSING</a:t>
            </a:r>
          </a:p>
        </p:txBody>
      </p:sp>
      <p:graphicFrame>
        <p:nvGraphicFramePr>
          <p:cNvPr id="5" name="Content Placeholder 2">
            <a:extLst>
              <a:ext uri="{FF2B5EF4-FFF2-40B4-BE49-F238E27FC236}">
                <a16:creationId xmlns:a16="http://schemas.microsoft.com/office/drawing/2014/main" id="{86C15CCB-E0DC-BE03-0035-43946A0CBB4A}"/>
              </a:ext>
            </a:extLst>
          </p:cNvPr>
          <p:cNvGraphicFramePr>
            <a:graphicFrameLocks noGrp="1"/>
          </p:cNvGraphicFramePr>
          <p:nvPr>
            <p:ph idx="1"/>
            <p:extLst>
              <p:ext uri="{D42A27DB-BD31-4B8C-83A1-F6EECF244321}">
                <p14:modId xmlns:p14="http://schemas.microsoft.com/office/powerpoint/2010/main" val="1545776650"/>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207685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28" name="Rectangle 416">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0" name="Freeform: Shape 418">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1" name="Rectangle 420">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2" name="Rectangle 422">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3" name="Freeform: Shape 424">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27" name="Isosceles Triangle 426">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9" name="Isosceles Triangle 428">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840B932-2FE9-61FA-DC64-B51BBCA070CA}"/>
              </a:ext>
            </a:extLst>
          </p:cNvPr>
          <p:cNvSpPr>
            <a:spLocks noGrp="1"/>
          </p:cNvSpPr>
          <p:nvPr>
            <p:ph type="title"/>
          </p:nvPr>
        </p:nvSpPr>
        <p:spPr>
          <a:xfrm>
            <a:off x="838200" y="556995"/>
            <a:ext cx="10515600" cy="1133693"/>
          </a:xfrm>
        </p:spPr>
        <p:txBody>
          <a:bodyPr>
            <a:normAutofit/>
          </a:bodyPr>
          <a:lstStyle/>
          <a:p>
            <a:r>
              <a:rPr lang="en-US" sz="4800">
                <a:ea typeface="+mj-lt"/>
                <a:cs typeface="+mj-lt"/>
              </a:rPr>
              <a:t>DATA FORMATING &amp; DATA PROFILING</a:t>
            </a:r>
          </a:p>
        </p:txBody>
      </p:sp>
      <p:grpSp>
        <p:nvGrpSpPr>
          <p:cNvPr id="4" name="Group 3">
            <a:extLst>
              <a:ext uri="{FF2B5EF4-FFF2-40B4-BE49-F238E27FC236}">
                <a16:creationId xmlns:a16="http://schemas.microsoft.com/office/drawing/2014/main" id="{40EB2D33-D654-0DDC-24D6-A0A04A304DA6}"/>
              </a:ext>
            </a:extLst>
          </p:cNvPr>
          <p:cNvGrpSpPr/>
          <p:nvPr/>
        </p:nvGrpSpPr>
        <p:grpSpPr>
          <a:xfrm>
            <a:off x="6694342" y="2396466"/>
            <a:ext cx="4180897" cy="3914736"/>
            <a:chOff x="7098788" y="1857204"/>
            <a:chExt cx="1281748" cy="1200150"/>
          </a:xfrm>
        </p:grpSpPr>
        <p:sp>
          <p:nvSpPr>
            <p:cNvPr id="5" name="Right Brace 4">
              <a:extLst>
                <a:ext uri="{FF2B5EF4-FFF2-40B4-BE49-F238E27FC236}">
                  <a16:creationId xmlns:a16="http://schemas.microsoft.com/office/drawing/2014/main" id="{DC84150F-D892-8AB5-EEDE-844B761C5CDA}"/>
                </a:ext>
              </a:extLst>
            </p:cNvPr>
            <p:cNvSpPr/>
            <p:nvPr/>
          </p:nvSpPr>
          <p:spPr>
            <a:xfrm>
              <a:off x="7098788" y="1857204"/>
              <a:ext cx="422910" cy="120015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sp>
          <p:nvSpPr>
            <p:cNvPr id="6" name="TextBox 3">
              <a:extLst>
                <a:ext uri="{FF2B5EF4-FFF2-40B4-BE49-F238E27FC236}">
                  <a16:creationId xmlns:a16="http://schemas.microsoft.com/office/drawing/2014/main" id="{9BA7DE54-DDC2-8365-18A6-A75DB7C56A0F}"/>
                </a:ext>
              </a:extLst>
            </p:cNvPr>
            <p:cNvSpPr txBox="1"/>
            <p:nvPr/>
          </p:nvSpPr>
          <p:spPr>
            <a:xfrm>
              <a:off x="7541507" y="2363460"/>
              <a:ext cx="839029" cy="173780"/>
            </a:xfrm>
            <a:prstGeom prst="rect">
              <a:avLst/>
            </a:prstGeom>
            <a:noFill/>
          </p:spPr>
          <p:txBody>
            <a:bodyPr wrap="none" lIns="91440" tIns="45720" rIns="91440" bIns="45720" rtlCol="0" anchor="t">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sz="2800"/>
                <a:t>EXCEL, PYTHON</a:t>
              </a:r>
              <a:endParaRPr lang="en-US" sz="2800">
                <a:cs typeface="Calibri"/>
              </a:endParaRPr>
            </a:p>
          </p:txBody>
        </p:sp>
      </p:grpSp>
      <p:sp>
        <p:nvSpPr>
          <p:cNvPr id="7" name="TextBox 6">
            <a:extLst>
              <a:ext uri="{FF2B5EF4-FFF2-40B4-BE49-F238E27FC236}">
                <a16:creationId xmlns:a16="http://schemas.microsoft.com/office/drawing/2014/main" id="{AF1CF6D6-B0BE-8F08-AEF7-F15D61D3EF43}"/>
              </a:ext>
            </a:extLst>
          </p:cNvPr>
          <p:cNvSpPr txBox="1"/>
          <p:nvPr/>
        </p:nvSpPr>
        <p:spPr>
          <a:xfrm>
            <a:off x="1441938" y="2157045"/>
            <a:ext cx="5146430" cy="545085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en-US">
                <a:latin typeface="Times New Roman"/>
                <a:cs typeface="Times New Roman"/>
              </a:rPr>
              <a:t>Primary Data and Secondary Data </a:t>
            </a:r>
            <a:endParaRPr lang="en-US">
              <a:ea typeface="+mn-lt"/>
              <a:cs typeface="+mn-lt"/>
            </a:endParaRPr>
          </a:p>
          <a:p>
            <a:pPr marL="285750" indent="-285750">
              <a:lnSpc>
                <a:spcPct val="150000"/>
              </a:lnSpc>
              <a:buFont typeface="Arial,Sans-Serif"/>
              <a:buChar char="•"/>
            </a:pPr>
            <a:r>
              <a:rPr lang="en-US">
                <a:latin typeface="Times New Roman"/>
                <a:cs typeface="Times New Roman"/>
              </a:rPr>
              <a:t>Normalized Irregular Names</a:t>
            </a:r>
            <a:endParaRPr lang="en-US">
              <a:ea typeface="+mn-lt"/>
              <a:cs typeface="+mn-lt"/>
            </a:endParaRPr>
          </a:p>
          <a:p>
            <a:pPr marL="285750" indent="-285750">
              <a:lnSpc>
                <a:spcPct val="150000"/>
              </a:lnSpc>
              <a:buFont typeface="Arial,Sans-Serif"/>
              <a:buChar char="•"/>
            </a:pPr>
            <a:r>
              <a:rPr lang="en-US">
                <a:latin typeface="Times New Roman"/>
                <a:cs typeface="Times New Roman"/>
              </a:rPr>
              <a:t>Corrected incorrect entries</a:t>
            </a:r>
            <a:endParaRPr lang="en-US">
              <a:ea typeface="+mn-lt"/>
              <a:cs typeface="+mn-lt"/>
            </a:endParaRPr>
          </a:p>
          <a:p>
            <a:pPr marL="285750" indent="-285750">
              <a:lnSpc>
                <a:spcPct val="150000"/>
              </a:lnSpc>
              <a:buFont typeface="Arial,Sans-Serif"/>
              <a:buChar char="•"/>
            </a:pPr>
            <a:r>
              <a:rPr lang="en-US">
                <a:latin typeface="Times New Roman"/>
                <a:cs typeface="Times New Roman"/>
              </a:rPr>
              <a:t>Check for cardinalities</a:t>
            </a:r>
            <a:endParaRPr lang="en-US">
              <a:ea typeface="+mn-lt"/>
              <a:cs typeface="+mn-lt"/>
            </a:endParaRPr>
          </a:p>
          <a:p>
            <a:pPr marL="285750" indent="-285750">
              <a:lnSpc>
                <a:spcPct val="150000"/>
              </a:lnSpc>
              <a:buFont typeface="Arial,Sans-Serif"/>
              <a:buChar char="•"/>
            </a:pPr>
            <a:r>
              <a:rPr lang="en-US">
                <a:latin typeface="Times New Roman"/>
                <a:cs typeface="Times New Roman"/>
              </a:rPr>
              <a:t>Mitigated data discrepancies</a:t>
            </a:r>
            <a:endParaRPr lang="en-US">
              <a:ea typeface="+mn-lt"/>
              <a:cs typeface="+mn-lt"/>
            </a:endParaRPr>
          </a:p>
          <a:p>
            <a:pPr marL="285750" indent="-285750">
              <a:lnSpc>
                <a:spcPct val="150000"/>
              </a:lnSpc>
              <a:buFont typeface="Arial,Sans-Serif"/>
              <a:buChar char="•"/>
            </a:pPr>
            <a:r>
              <a:rPr lang="en-US">
                <a:latin typeface="Times New Roman"/>
                <a:cs typeface="Times New Roman"/>
              </a:rPr>
              <a:t>Renaming of columns  </a:t>
            </a:r>
            <a:endParaRPr lang="en-US">
              <a:ea typeface="+mn-lt"/>
              <a:cs typeface="+mn-lt"/>
            </a:endParaRPr>
          </a:p>
          <a:p>
            <a:pPr marL="285750" indent="-285750">
              <a:lnSpc>
                <a:spcPct val="150000"/>
              </a:lnSpc>
              <a:buFont typeface="Arial,Sans-Serif"/>
              <a:buChar char="•"/>
            </a:pPr>
            <a:r>
              <a:rPr lang="en-US">
                <a:latin typeface="Times New Roman"/>
                <a:cs typeface="Times New Roman"/>
              </a:rPr>
              <a:t>Normalized names to match a common value (</a:t>
            </a:r>
            <a:r>
              <a:rPr lang="en-US" err="1">
                <a:latin typeface="Times New Roman"/>
                <a:cs typeface="Times New Roman"/>
              </a:rPr>
              <a:t>Eg</a:t>
            </a:r>
            <a:r>
              <a:rPr lang="en-US">
                <a:latin typeface="Times New Roman"/>
                <a:cs typeface="Times New Roman"/>
              </a:rPr>
              <a:t>: “data” and “Data” are the same, so we normalized both as ”Data”</a:t>
            </a:r>
            <a:endParaRPr lang="en-US">
              <a:ea typeface="+mn-lt"/>
              <a:cs typeface="+mn-lt"/>
            </a:endParaRPr>
          </a:p>
          <a:p>
            <a:pPr marL="285750" indent="-285750">
              <a:lnSpc>
                <a:spcPct val="150000"/>
              </a:lnSpc>
              <a:buFont typeface="Arial,Sans-Serif"/>
              <a:buChar char="•"/>
            </a:pPr>
            <a:endParaRPr lang="en-US">
              <a:ea typeface="+mn-lt"/>
              <a:cs typeface="+mn-lt"/>
            </a:endParaRPr>
          </a:p>
          <a:p>
            <a:pPr lvl="1">
              <a:lnSpc>
                <a:spcPct val="150000"/>
              </a:lnSpc>
            </a:pPr>
            <a:endParaRPr lang="en-US">
              <a:ea typeface="+mn-lt"/>
              <a:cs typeface="+mn-lt"/>
            </a:endParaRPr>
          </a:p>
          <a:p>
            <a:pPr>
              <a:lnSpc>
                <a:spcPct val="150000"/>
              </a:lnSpc>
            </a:pPr>
            <a:endParaRPr lang="en-US">
              <a:ea typeface="+mn-lt"/>
              <a:cs typeface="+mn-lt"/>
            </a:endParaRPr>
          </a:p>
          <a:p>
            <a:pPr algn="l">
              <a:lnSpc>
                <a:spcPct val="150000"/>
              </a:lnSpc>
            </a:pPr>
            <a:endParaRPr lang="en-US">
              <a:cs typeface="Calibri"/>
            </a:endParaRPr>
          </a:p>
        </p:txBody>
      </p:sp>
      <p:sp>
        <p:nvSpPr>
          <p:cNvPr id="8" name="TextBox 7">
            <a:extLst>
              <a:ext uri="{FF2B5EF4-FFF2-40B4-BE49-F238E27FC236}">
                <a16:creationId xmlns:a16="http://schemas.microsoft.com/office/drawing/2014/main" id="{CC869114-E644-E589-60DF-7A2773BEB831}"/>
              </a:ext>
            </a:extLst>
          </p:cNvPr>
          <p:cNvSpPr txBox="1"/>
          <p:nvPr/>
        </p:nvSpPr>
        <p:spPr>
          <a:xfrm>
            <a:off x="8053755" y="6084276"/>
            <a:ext cx="369276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Arial"/>
                <a:cs typeface="Arial"/>
              </a:rPr>
              <a:t>(Sarkar and Roychowdhury, 2019)</a:t>
            </a:r>
            <a:endParaRPr lang="en-US"/>
          </a:p>
        </p:txBody>
      </p:sp>
    </p:spTree>
    <p:extLst>
      <p:ext uri="{BB962C8B-B14F-4D97-AF65-F5344CB8AC3E}">
        <p14:creationId xmlns:p14="http://schemas.microsoft.com/office/powerpoint/2010/main" val="9835737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28" name="Rectangle 416">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0" name="Freeform: Shape 418">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1" name="Rectangle 420">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2" name="Rectangle 422">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3" name="Freeform: Shape 424">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27" name="Isosceles Triangle 426">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9" name="Isosceles Triangle 428">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840B932-2FE9-61FA-DC64-B51BBCA070CA}"/>
              </a:ext>
            </a:extLst>
          </p:cNvPr>
          <p:cNvSpPr>
            <a:spLocks noGrp="1"/>
          </p:cNvSpPr>
          <p:nvPr>
            <p:ph type="title"/>
          </p:nvPr>
        </p:nvSpPr>
        <p:spPr>
          <a:xfrm>
            <a:off x="838200" y="556995"/>
            <a:ext cx="10515600" cy="1133693"/>
          </a:xfrm>
        </p:spPr>
        <p:txBody>
          <a:bodyPr>
            <a:normAutofit/>
          </a:bodyPr>
          <a:lstStyle/>
          <a:p>
            <a:r>
              <a:rPr lang="en-US" sz="4800">
                <a:ea typeface="+mj-lt"/>
                <a:cs typeface="+mj-lt"/>
              </a:rPr>
              <a:t>DATABASE MODEL  </a:t>
            </a:r>
          </a:p>
        </p:txBody>
      </p:sp>
      <p:grpSp>
        <p:nvGrpSpPr>
          <p:cNvPr id="3" name="Group 2">
            <a:extLst>
              <a:ext uri="{FF2B5EF4-FFF2-40B4-BE49-F238E27FC236}">
                <a16:creationId xmlns:a16="http://schemas.microsoft.com/office/drawing/2014/main" id="{23B31891-7D06-E685-1D19-A9CB101B226B}"/>
              </a:ext>
            </a:extLst>
          </p:cNvPr>
          <p:cNvGrpSpPr/>
          <p:nvPr/>
        </p:nvGrpSpPr>
        <p:grpSpPr>
          <a:xfrm>
            <a:off x="914398" y="580294"/>
            <a:ext cx="10668001" cy="6090859"/>
            <a:chOff x="914398" y="580294"/>
            <a:chExt cx="10668001" cy="6090859"/>
          </a:xfrm>
        </p:grpSpPr>
        <p:grpSp>
          <p:nvGrpSpPr>
            <p:cNvPr id="21" name="Group 20">
              <a:extLst>
                <a:ext uri="{FF2B5EF4-FFF2-40B4-BE49-F238E27FC236}">
                  <a16:creationId xmlns:a16="http://schemas.microsoft.com/office/drawing/2014/main" id="{F05B3660-EDE8-418F-EBB7-1276402B1EB3}"/>
                </a:ext>
              </a:extLst>
            </p:cNvPr>
            <p:cNvGrpSpPr/>
            <p:nvPr/>
          </p:nvGrpSpPr>
          <p:grpSpPr>
            <a:xfrm>
              <a:off x="4952999" y="2743201"/>
              <a:ext cx="3288324" cy="2198078"/>
              <a:chOff x="1260229" y="1494692"/>
              <a:chExt cx="3288324" cy="2586543"/>
            </a:xfrm>
          </p:grpSpPr>
          <p:grpSp>
            <p:nvGrpSpPr>
              <p:cNvPr id="17" name="Group 16">
                <a:extLst>
                  <a:ext uri="{FF2B5EF4-FFF2-40B4-BE49-F238E27FC236}">
                    <a16:creationId xmlns:a16="http://schemas.microsoft.com/office/drawing/2014/main" id="{0A24C5B5-0158-91CD-E562-80FAD4F40C7D}"/>
                  </a:ext>
                </a:extLst>
              </p:cNvPr>
              <p:cNvGrpSpPr/>
              <p:nvPr/>
            </p:nvGrpSpPr>
            <p:grpSpPr>
              <a:xfrm>
                <a:off x="1260229" y="1494692"/>
                <a:ext cx="3288323" cy="2586543"/>
                <a:chOff x="1253212" y="1741170"/>
                <a:chExt cx="2979973" cy="2505361"/>
              </a:xfrm>
            </p:grpSpPr>
            <p:sp>
              <p:nvSpPr>
                <p:cNvPr id="19" name="Rectangle 18">
                  <a:extLst>
                    <a:ext uri="{FF2B5EF4-FFF2-40B4-BE49-F238E27FC236}">
                      <a16:creationId xmlns:a16="http://schemas.microsoft.com/office/drawing/2014/main" id="{823E8138-1909-10EC-DA7F-AF13D6B20253}"/>
                    </a:ext>
                  </a:extLst>
                </p:cNvPr>
                <p:cNvSpPr/>
                <p:nvPr/>
              </p:nvSpPr>
              <p:spPr>
                <a:xfrm>
                  <a:off x="1253212" y="2068829"/>
                  <a:ext cx="2979973" cy="2177702"/>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20" name="TextBox 19">
                  <a:extLst>
                    <a:ext uri="{FF2B5EF4-FFF2-40B4-BE49-F238E27FC236}">
                      <a16:creationId xmlns:a16="http://schemas.microsoft.com/office/drawing/2014/main" id="{18A1A8B7-63F3-0275-637C-89AE03BC7566}"/>
                    </a:ext>
                  </a:extLst>
                </p:cNvPr>
                <p:cNvSpPr txBox="1"/>
                <p:nvPr/>
              </p:nvSpPr>
              <p:spPr>
                <a:xfrm>
                  <a:off x="1365738" y="1741170"/>
                  <a:ext cx="2754922" cy="3508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err="1">
                      <a:cs typeface="Calibri"/>
                    </a:rPr>
                    <a:t>Neighborhood_info</a:t>
                  </a:r>
                  <a:r>
                    <a:rPr lang="en-US">
                      <a:cs typeface="Calibri"/>
                    </a:rPr>
                    <a:t> Table</a:t>
                  </a:r>
                </a:p>
              </p:txBody>
            </p:sp>
          </p:grpSp>
          <p:sp>
            <p:nvSpPr>
              <p:cNvPr id="18" name="TextBox 17">
                <a:extLst>
                  <a:ext uri="{FF2B5EF4-FFF2-40B4-BE49-F238E27FC236}">
                    <a16:creationId xmlns:a16="http://schemas.microsoft.com/office/drawing/2014/main" id="{A47925F7-55CC-E3D8-AF79-87AED4B06663}"/>
                  </a:ext>
                </a:extLst>
              </p:cNvPr>
              <p:cNvSpPr txBox="1"/>
              <p:nvPr/>
            </p:nvSpPr>
            <p:spPr>
              <a:xfrm>
                <a:off x="1266092" y="1999970"/>
                <a:ext cx="3282461"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u="sng">
                    <a:cs typeface="Calibri"/>
                  </a:rPr>
                  <a:t>Neighborhood</a:t>
                </a:r>
              </a:p>
              <a:p>
                <a:r>
                  <a:rPr lang="en-US" err="1">
                    <a:cs typeface="Calibri"/>
                  </a:rPr>
                  <a:t>crime_cnt</a:t>
                </a:r>
                <a:endParaRPr lang="en-US">
                  <a:cs typeface="Calibri"/>
                </a:endParaRPr>
              </a:p>
              <a:p>
                <a:r>
                  <a:rPr lang="en-US" err="1">
                    <a:cs typeface="Calibri"/>
                  </a:rPr>
                  <a:t>restaurant_cnt</a:t>
                </a:r>
                <a:endParaRPr lang="en-US">
                  <a:cs typeface="Calibri"/>
                </a:endParaRPr>
              </a:p>
              <a:p>
                <a:r>
                  <a:rPr lang="en-US" err="1">
                    <a:cs typeface="Calibri"/>
                  </a:rPr>
                  <a:t>hospital_cnt</a:t>
                </a:r>
                <a:endParaRPr lang="en-US">
                  <a:cs typeface="Calibri"/>
                </a:endParaRPr>
              </a:p>
              <a:p>
                <a:r>
                  <a:rPr lang="en-US" err="1">
                    <a:cs typeface="Calibri"/>
                  </a:rPr>
                  <a:t>rent_prices</a:t>
                </a:r>
                <a:endParaRPr lang="en-US">
                  <a:cs typeface="Calibri"/>
                </a:endParaRPr>
              </a:p>
            </p:txBody>
          </p:sp>
        </p:grpSp>
        <p:grpSp>
          <p:nvGrpSpPr>
            <p:cNvPr id="27" name="Group 26">
              <a:extLst>
                <a:ext uri="{FF2B5EF4-FFF2-40B4-BE49-F238E27FC236}">
                  <a16:creationId xmlns:a16="http://schemas.microsoft.com/office/drawing/2014/main" id="{2A82B4CC-202E-9B28-F33C-A4D03442D6CC}"/>
                </a:ext>
              </a:extLst>
            </p:cNvPr>
            <p:cNvGrpSpPr/>
            <p:nvPr/>
          </p:nvGrpSpPr>
          <p:grpSpPr>
            <a:xfrm>
              <a:off x="914398" y="1383322"/>
              <a:ext cx="3329353" cy="5164014"/>
              <a:chOff x="7866183" y="1400907"/>
              <a:chExt cx="3329353" cy="5164014"/>
            </a:xfrm>
          </p:grpSpPr>
          <p:grpSp>
            <p:nvGrpSpPr>
              <p:cNvPr id="23" name="Group 22">
                <a:extLst>
                  <a:ext uri="{FF2B5EF4-FFF2-40B4-BE49-F238E27FC236}">
                    <a16:creationId xmlns:a16="http://schemas.microsoft.com/office/drawing/2014/main" id="{3C77FB3B-83ED-08D9-E27A-CC6C05A4DC82}"/>
                  </a:ext>
                </a:extLst>
              </p:cNvPr>
              <p:cNvGrpSpPr/>
              <p:nvPr/>
            </p:nvGrpSpPr>
            <p:grpSpPr>
              <a:xfrm>
                <a:off x="7866183" y="1400907"/>
                <a:ext cx="3329353" cy="5164014"/>
                <a:chOff x="7866183" y="1647091"/>
                <a:chExt cx="3001107" cy="4671646"/>
              </a:xfrm>
            </p:grpSpPr>
            <p:sp>
              <p:nvSpPr>
                <p:cNvPr id="25" name="Rectangle 24">
                  <a:extLst>
                    <a:ext uri="{FF2B5EF4-FFF2-40B4-BE49-F238E27FC236}">
                      <a16:creationId xmlns:a16="http://schemas.microsoft.com/office/drawing/2014/main" id="{1E23BA4D-5C7B-01B2-D9D6-41BADEA31C1F}"/>
                    </a:ext>
                  </a:extLst>
                </p:cNvPr>
                <p:cNvSpPr/>
                <p:nvPr/>
              </p:nvSpPr>
              <p:spPr>
                <a:xfrm>
                  <a:off x="7866183" y="1969476"/>
                  <a:ext cx="3001107" cy="4349261"/>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26" name="TextBox 25">
                  <a:extLst>
                    <a:ext uri="{FF2B5EF4-FFF2-40B4-BE49-F238E27FC236}">
                      <a16:creationId xmlns:a16="http://schemas.microsoft.com/office/drawing/2014/main" id="{201800E1-8EF2-EEBA-69FD-878102C15FC4}"/>
                    </a:ext>
                  </a:extLst>
                </p:cNvPr>
                <p:cNvSpPr txBox="1"/>
                <p:nvPr/>
              </p:nvSpPr>
              <p:spPr>
                <a:xfrm>
                  <a:off x="7989276" y="1647091"/>
                  <a:ext cx="275492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err="1">
                      <a:cs typeface="Calibri"/>
                    </a:rPr>
                    <a:t>Primary_df</a:t>
                  </a:r>
                  <a:r>
                    <a:rPr lang="en-US">
                      <a:cs typeface="Calibri"/>
                    </a:rPr>
                    <a:t> Table</a:t>
                  </a:r>
                </a:p>
              </p:txBody>
            </p:sp>
          </p:grpSp>
          <p:sp>
            <p:nvSpPr>
              <p:cNvPr id="24" name="TextBox 23">
                <a:extLst>
                  <a:ext uri="{FF2B5EF4-FFF2-40B4-BE49-F238E27FC236}">
                    <a16:creationId xmlns:a16="http://schemas.microsoft.com/office/drawing/2014/main" id="{00D13B48-883D-1BEB-FA20-434222907326}"/>
                  </a:ext>
                </a:extLst>
              </p:cNvPr>
              <p:cNvSpPr txBox="1"/>
              <p:nvPr/>
            </p:nvSpPr>
            <p:spPr>
              <a:xfrm>
                <a:off x="7866184" y="1746738"/>
                <a:ext cx="3282461" cy="480131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u="sng">
                    <a:cs typeface="Calibri"/>
                  </a:rPr>
                  <a:t>Neighborhood</a:t>
                </a:r>
              </a:p>
              <a:p>
                <a:r>
                  <a:rPr lang="en-US">
                    <a:cs typeface="Calibri"/>
                  </a:rPr>
                  <a:t>University</a:t>
                </a:r>
              </a:p>
              <a:p>
                <a:r>
                  <a:rPr lang="en-US">
                    <a:cs typeface="Calibri"/>
                  </a:rPr>
                  <a:t>Housing Situation </a:t>
                </a:r>
              </a:p>
              <a:p>
                <a:r>
                  <a:rPr lang="en-US" err="1">
                    <a:cs typeface="Calibri"/>
                  </a:rPr>
                  <a:t>Rent_bk</a:t>
                </a:r>
                <a:endParaRPr lang="en-US">
                  <a:cs typeface="Calibri"/>
                </a:endParaRPr>
              </a:p>
              <a:p>
                <a:r>
                  <a:rPr lang="en-US" err="1">
                    <a:cs typeface="Calibri"/>
                  </a:rPr>
                  <a:t>Utilities_bk</a:t>
                </a:r>
                <a:endParaRPr lang="en-US">
                  <a:cs typeface="Calibri"/>
                </a:endParaRPr>
              </a:p>
              <a:p>
                <a:r>
                  <a:rPr lang="en-US" err="1">
                    <a:cs typeface="Calibri"/>
                  </a:rPr>
                  <a:t>Utilities_szt</a:t>
                </a:r>
                <a:endParaRPr lang="en-US">
                  <a:cs typeface="Calibri"/>
                </a:endParaRPr>
              </a:p>
              <a:p>
                <a:r>
                  <a:rPr lang="en-US" err="1">
                    <a:cs typeface="Calibri"/>
                  </a:rPr>
                  <a:t>Groceries_bk</a:t>
                </a:r>
                <a:endParaRPr lang="en-US">
                  <a:cs typeface="Calibri"/>
                </a:endParaRPr>
              </a:p>
              <a:p>
                <a:r>
                  <a:rPr lang="en-US" err="1">
                    <a:cs typeface="Calibri"/>
                  </a:rPr>
                  <a:t>Share_cnt</a:t>
                </a:r>
                <a:endParaRPr lang="en-US">
                  <a:cs typeface="Calibri"/>
                </a:endParaRPr>
              </a:p>
              <a:p>
                <a:r>
                  <a:rPr lang="en-US" err="1">
                    <a:cs typeface="Calibri"/>
                  </a:rPr>
                  <a:t>Privateroom_st</a:t>
                </a:r>
                <a:endParaRPr lang="en-US">
                  <a:cs typeface="Calibri"/>
                </a:endParaRPr>
              </a:p>
              <a:p>
                <a:r>
                  <a:rPr lang="en-US" err="1">
                    <a:cs typeface="Calibri"/>
                  </a:rPr>
                  <a:t>Housing_type</a:t>
                </a:r>
                <a:endParaRPr lang="en-US">
                  <a:cs typeface="Calibri"/>
                </a:endParaRPr>
              </a:p>
              <a:p>
                <a:r>
                  <a:rPr lang="en-US">
                    <a:cs typeface="Calibri"/>
                  </a:rPr>
                  <a:t>Ethnicity</a:t>
                </a:r>
              </a:p>
              <a:p>
                <a:r>
                  <a:rPr lang="en-US">
                    <a:cs typeface="Calibri"/>
                  </a:rPr>
                  <a:t>Gender</a:t>
                </a:r>
              </a:p>
              <a:p>
                <a:r>
                  <a:rPr lang="en-US">
                    <a:cs typeface="Calibri"/>
                  </a:rPr>
                  <a:t>Transportation</a:t>
                </a:r>
              </a:p>
              <a:p>
                <a:r>
                  <a:rPr lang="en-US" err="1">
                    <a:cs typeface="Calibri"/>
                  </a:rPr>
                  <a:t>Dist_uni</a:t>
                </a:r>
                <a:endParaRPr lang="en-US">
                  <a:cs typeface="Calibri"/>
                </a:endParaRPr>
              </a:p>
              <a:p>
                <a:r>
                  <a:rPr lang="en-US" err="1">
                    <a:cs typeface="Calibri"/>
                  </a:rPr>
                  <a:t>Shuttle_service</a:t>
                </a:r>
                <a:endParaRPr lang="en-US">
                  <a:cs typeface="Calibri"/>
                </a:endParaRPr>
              </a:p>
              <a:p>
                <a:r>
                  <a:rPr lang="en-US" err="1">
                    <a:cs typeface="Calibri"/>
                  </a:rPr>
                  <a:t>Restaurant_st</a:t>
                </a:r>
                <a:endParaRPr lang="en-US">
                  <a:cs typeface="Calibri"/>
                </a:endParaRPr>
              </a:p>
              <a:p>
                <a:r>
                  <a:rPr lang="en-US" err="1">
                    <a:cs typeface="Calibri"/>
                  </a:rPr>
                  <a:t>Grocieries_st</a:t>
                </a:r>
                <a:endParaRPr lang="en-US">
                  <a:cs typeface="Calibri"/>
                </a:endParaRPr>
              </a:p>
            </p:txBody>
          </p:sp>
        </p:grpSp>
        <p:cxnSp>
          <p:nvCxnSpPr>
            <p:cNvPr id="29" name="Straight Arrow Connector 28">
              <a:extLst>
                <a:ext uri="{FF2B5EF4-FFF2-40B4-BE49-F238E27FC236}">
                  <a16:creationId xmlns:a16="http://schemas.microsoft.com/office/drawing/2014/main" id="{3F627CB8-A451-D7ED-FD91-06FC3B1D985C}"/>
                </a:ext>
              </a:extLst>
            </p:cNvPr>
            <p:cNvCxnSpPr/>
            <p:nvPr/>
          </p:nvCxnSpPr>
          <p:spPr>
            <a:xfrm>
              <a:off x="4245953" y="4017352"/>
              <a:ext cx="738554"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35" name="Group 34">
              <a:extLst>
                <a:ext uri="{FF2B5EF4-FFF2-40B4-BE49-F238E27FC236}">
                  <a16:creationId xmlns:a16="http://schemas.microsoft.com/office/drawing/2014/main" id="{C1F48BC2-7CC8-677B-5066-C947F6BB7E11}"/>
                </a:ext>
              </a:extLst>
            </p:cNvPr>
            <p:cNvGrpSpPr/>
            <p:nvPr/>
          </p:nvGrpSpPr>
          <p:grpSpPr>
            <a:xfrm>
              <a:off x="9489828" y="580294"/>
              <a:ext cx="2092571" cy="1501278"/>
              <a:chOff x="1260229" y="1755347"/>
              <a:chExt cx="3288324" cy="3034531"/>
            </a:xfrm>
          </p:grpSpPr>
          <p:grpSp>
            <p:nvGrpSpPr>
              <p:cNvPr id="31" name="Group 30">
                <a:extLst>
                  <a:ext uri="{FF2B5EF4-FFF2-40B4-BE49-F238E27FC236}">
                    <a16:creationId xmlns:a16="http://schemas.microsoft.com/office/drawing/2014/main" id="{4114022F-8FA9-6674-D862-7EC7F51788C1}"/>
                  </a:ext>
                </a:extLst>
              </p:cNvPr>
              <p:cNvGrpSpPr/>
              <p:nvPr/>
            </p:nvGrpSpPr>
            <p:grpSpPr>
              <a:xfrm>
                <a:off x="1260229" y="1755347"/>
                <a:ext cx="3288323" cy="2325888"/>
                <a:chOff x="1253212" y="1993644"/>
                <a:chExt cx="2979973" cy="2252887"/>
              </a:xfrm>
            </p:grpSpPr>
            <p:sp>
              <p:nvSpPr>
                <p:cNvPr id="33" name="Rectangle 32">
                  <a:extLst>
                    <a:ext uri="{FF2B5EF4-FFF2-40B4-BE49-F238E27FC236}">
                      <a16:creationId xmlns:a16="http://schemas.microsoft.com/office/drawing/2014/main" id="{D07A559B-D254-F534-E6AF-0BDA4C872065}"/>
                    </a:ext>
                  </a:extLst>
                </p:cNvPr>
                <p:cNvSpPr/>
                <p:nvPr/>
              </p:nvSpPr>
              <p:spPr>
                <a:xfrm>
                  <a:off x="1253212" y="2651470"/>
                  <a:ext cx="2979973" cy="1595061"/>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4" name="TextBox 33">
                  <a:extLst>
                    <a:ext uri="{FF2B5EF4-FFF2-40B4-BE49-F238E27FC236}">
                      <a16:creationId xmlns:a16="http://schemas.microsoft.com/office/drawing/2014/main" id="{062FBEAE-C737-6D99-9691-9D24FA6FF750}"/>
                    </a:ext>
                  </a:extLst>
                </p:cNvPr>
                <p:cNvSpPr txBox="1"/>
                <p:nvPr/>
              </p:nvSpPr>
              <p:spPr>
                <a:xfrm>
                  <a:off x="1374086" y="1993644"/>
                  <a:ext cx="2754922" cy="4209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err="1">
                      <a:cs typeface="Calibri"/>
                    </a:rPr>
                    <a:t>Crime_table</a:t>
                  </a:r>
                </a:p>
              </p:txBody>
            </p:sp>
          </p:grpSp>
          <p:sp>
            <p:nvSpPr>
              <p:cNvPr id="32" name="TextBox 31">
                <a:extLst>
                  <a:ext uri="{FF2B5EF4-FFF2-40B4-BE49-F238E27FC236}">
                    <a16:creationId xmlns:a16="http://schemas.microsoft.com/office/drawing/2014/main" id="{FDA24F58-57E1-5281-62D2-8FA66DA37F3E}"/>
                  </a:ext>
                </a:extLst>
              </p:cNvPr>
              <p:cNvSpPr txBox="1"/>
              <p:nvPr/>
            </p:nvSpPr>
            <p:spPr>
              <a:xfrm>
                <a:off x="1260231" y="2421037"/>
                <a:ext cx="3288322" cy="23688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u="sng">
                    <a:cs typeface="Calibri"/>
                  </a:rPr>
                  <a:t>Neighborhood</a:t>
                </a:r>
              </a:p>
              <a:p>
                <a:r>
                  <a:rPr lang="en-US" err="1">
                    <a:cs typeface="Calibri"/>
                  </a:rPr>
                  <a:t>crime_cnt</a:t>
                </a:r>
              </a:p>
              <a:p>
                <a:r>
                  <a:rPr lang="en-US">
                    <a:cs typeface="Calibri"/>
                  </a:rPr>
                  <a:t>…...</a:t>
                </a:r>
              </a:p>
            </p:txBody>
          </p:sp>
        </p:grpSp>
        <p:grpSp>
          <p:nvGrpSpPr>
            <p:cNvPr id="41" name="Group 40">
              <a:extLst>
                <a:ext uri="{FF2B5EF4-FFF2-40B4-BE49-F238E27FC236}">
                  <a16:creationId xmlns:a16="http://schemas.microsoft.com/office/drawing/2014/main" id="{42A8A9F3-2C34-7329-28BE-018085DBA802}"/>
                </a:ext>
              </a:extLst>
            </p:cNvPr>
            <p:cNvGrpSpPr/>
            <p:nvPr/>
          </p:nvGrpSpPr>
          <p:grpSpPr>
            <a:xfrm>
              <a:off x="9495689" y="2028094"/>
              <a:ext cx="2086709" cy="1600926"/>
              <a:chOff x="1260229" y="1801095"/>
              <a:chExt cx="3288324" cy="2988783"/>
            </a:xfrm>
          </p:grpSpPr>
          <p:grpSp>
            <p:nvGrpSpPr>
              <p:cNvPr id="37" name="Group 36">
                <a:extLst>
                  <a:ext uri="{FF2B5EF4-FFF2-40B4-BE49-F238E27FC236}">
                    <a16:creationId xmlns:a16="http://schemas.microsoft.com/office/drawing/2014/main" id="{D076575A-CE36-DBE6-3E7A-172D44602EF2}"/>
                  </a:ext>
                </a:extLst>
              </p:cNvPr>
              <p:cNvGrpSpPr/>
              <p:nvPr/>
            </p:nvGrpSpPr>
            <p:grpSpPr>
              <a:xfrm>
                <a:off x="1260229" y="1801095"/>
                <a:ext cx="3288323" cy="2280140"/>
                <a:chOff x="1253212" y="2037956"/>
                <a:chExt cx="2979973" cy="2208575"/>
              </a:xfrm>
            </p:grpSpPr>
            <p:sp>
              <p:nvSpPr>
                <p:cNvPr id="39" name="Rectangle 38">
                  <a:extLst>
                    <a:ext uri="{FF2B5EF4-FFF2-40B4-BE49-F238E27FC236}">
                      <a16:creationId xmlns:a16="http://schemas.microsoft.com/office/drawing/2014/main" id="{0EE2FC51-EF61-95B0-372F-D3CBA9B3615B}"/>
                    </a:ext>
                  </a:extLst>
                </p:cNvPr>
                <p:cNvSpPr/>
                <p:nvPr/>
              </p:nvSpPr>
              <p:spPr>
                <a:xfrm>
                  <a:off x="1253212" y="2651470"/>
                  <a:ext cx="2979973" cy="1595061"/>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40" name="TextBox 39">
                  <a:extLst>
                    <a:ext uri="{FF2B5EF4-FFF2-40B4-BE49-F238E27FC236}">
                      <a16:creationId xmlns:a16="http://schemas.microsoft.com/office/drawing/2014/main" id="{B2046494-C055-0C5D-7590-DBE696722241}"/>
                    </a:ext>
                  </a:extLst>
                </p:cNvPr>
                <p:cNvSpPr txBox="1"/>
                <p:nvPr/>
              </p:nvSpPr>
              <p:spPr>
                <a:xfrm>
                  <a:off x="1365739" y="2037956"/>
                  <a:ext cx="2754921" cy="9177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err="1">
                      <a:cs typeface="Calibri"/>
                    </a:rPr>
                    <a:t>Restaurant_table</a:t>
                  </a:r>
                </a:p>
              </p:txBody>
            </p:sp>
          </p:grpSp>
          <p:sp>
            <p:nvSpPr>
              <p:cNvPr id="38" name="TextBox 37">
                <a:extLst>
                  <a:ext uri="{FF2B5EF4-FFF2-40B4-BE49-F238E27FC236}">
                    <a16:creationId xmlns:a16="http://schemas.microsoft.com/office/drawing/2014/main" id="{399B36F9-AFB1-13B9-4461-DE19A7727455}"/>
                  </a:ext>
                </a:extLst>
              </p:cNvPr>
              <p:cNvSpPr txBox="1"/>
              <p:nvPr/>
            </p:nvSpPr>
            <p:spPr>
              <a:xfrm>
                <a:off x="1260231" y="2421037"/>
                <a:ext cx="3288322" cy="23688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u="sng">
                    <a:cs typeface="Calibri"/>
                  </a:rPr>
                  <a:t>Neighborhood</a:t>
                </a:r>
              </a:p>
              <a:p>
                <a:r>
                  <a:rPr lang="en-US" err="1">
                    <a:cs typeface="Calibri"/>
                  </a:rPr>
                  <a:t>restaurant_cnt</a:t>
                </a:r>
              </a:p>
              <a:p>
                <a:r>
                  <a:rPr lang="en-US">
                    <a:cs typeface="Calibri"/>
                  </a:rPr>
                  <a:t>…..</a:t>
                </a:r>
              </a:p>
            </p:txBody>
          </p:sp>
        </p:grpSp>
        <p:grpSp>
          <p:nvGrpSpPr>
            <p:cNvPr id="47" name="Group 46">
              <a:extLst>
                <a:ext uri="{FF2B5EF4-FFF2-40B4-BE49-F238E27FC236}">
                  <a16:creationId xmlns:a16="http://schemas.microsoft.com/office/drawing/2014/main" id="{1BBA9D7B-33CC-AC18-825B-11FB4AF64CCA}"/>
                </a:ext>
              </a:extLst>
            </p:cNvPr>
            <p:cNvGrpSpPr/>
            <p:nvPr/>
          </p:nvGrpSpPr>
          <p:grpSpPr>
            <a:xfrm>
              <a:off x="9501549" y="3493476"/>
              <a:ext cx="2080848" cy="1718155"/>
              <a:chOff x="1260229" y="1846180"/>
              <a:chExt cx="3288324" cy="2943698"/>
            </a:xfrm>
          </p:grpSpPr>
          <p:grpSp>
            <p:nvGrpSpPr>
              <p:cNvPr id="43" name="Group 42">
                <a:extLst>
                  <a:ext uri="{FF2B5EF4-FFF2-40B4-BE49-F238E27FC236}">
                    <a16:creationId xmlns:a16="http://schemas.microsoft.com/office/drawing/2014/main" id="{F009F70F-8A5E-EB25-E38F-754FD3A49C4F}"/>
                  </a:ext>
                </a:extLst>
              </p:cNvPr>
              <p:cNvGrpSpPr/>
              <p:nvPr/>
            </p:nvGrpSpPr>
            <p:grpSpPr>
              <a:xfrm>
                <a:off x="1260229" y="1846180"/>
                <a:ext cx="3288323" cy="2235055"/>
                <a:chOff x="1253212" y="2081626"/>
                <a:chExt cx="2979973" cy="2164905"/>
              </a:xfrm>
            </p:grpSpPr>
            <p:sp>
              <p:nvSpPr>
                <p:cNvPr id="45" name="Rectangle 44">
                  <a:extLst>
                    <a:ext uri="{FF2B5EF4-FFF2-40B4-BE49-F238E27FC236}">
                      <a16:creationId xmlns:a16="http://schemas.microsoft.com/office/drawing/2014/main" id="{706639CB-4FFF-658F-084A-FCC513EC63BE}"/>
                    </a:ext>
                  </a:extLst>
                </p:cNvPr>
                <p:cNvSpPr/>
                <p:nvPr/>
              </p:nvSpPr>
              <p:spPr>
                <a:xfrm>
                  <a:off x="1253212" y="2651470"/>
                  <a:ext cx="2979973" cy="1595061"/>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46" name="TextBox 45">
                  <a:extLst>
                    <a:ext uri="{FF2B5EF4-FFF2-40B4-BE49-F238E27FC236}">
                      <a16:creationId xmlns:a16="http://schemas.microsoft.com/office/drawing/2014/main" id="{7A07ED44-46AE-53B4-C106-418DB668E836}"/>
                    </a:ext>
                  </a:extLst>
                </p:cNvPr>
                <p:cNvSpPr txBox="1"/>
                <p:nvPr/>
              </p:nvSpPr>
              <p:spPr>
                <a:xfrm>
                  <a:off x="1365738" y="2081626"/>
                  <a:ext cx="2754922" cy="9177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err="1">
                      <a:cs typeface="Calibri"/>
                    </a:rPr>
                    <a:t>Hospital_table</a:t>
                  </a:r>
                </a:p>
              </p:txBody>
            </p:sp>
          </p:grpSp>
          <p:sp>
            <p:nvSpPr>
              <p:cNvPr id="44" name="TextBox 43">
                <a:extLst>
                  <a:ext uri="{FF2B5EF4-FFF2-40B4-BE49-F238E27FC236}">
                    <a16:creationId xmlns:a16="http://schemas.microsoft.com/office/drawing/2014/main" id="{9BAF70F7-A372-03F9-E5F5-7CE923C061A6}"/>
                  </a:ext>
                </a:extLst>
              </p:cNvPr>
              <p:cNvSpPr txBox="1"/>
              <p:nvPr/>
            </p:nvSpPr>
            <p:spPr>
              <a:xfrm>
                <a:off x="1260231" y="2421037"/>
                <a:ext cx="3288322" cy="23688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u="sng">
                    <a:cs typeface="Calibri"/>
                  </a:rPr>
                  <a:t>Neighborhood</a:t>
                </a:r>
              </a:p>
              <a:p>
                <a:r>
                  <a:rPr lang="en-US" err="1">
                    <a:cs typeface="Calibri"/>
                  </a:rPr>
                  <a:t>hospital_cnt</a:t>
                </a:r>
              </a:p>
              <a:p>
                <a:r>
                  <a:rPr lang="en-US">
                    <a:cs typeface="Calibri"/>
                  </a:rPr>
                  <a:t>…....</a:t>
                </a:r>
              </a:p>
            </p:txBody>
          </p:sp>
        </p:grpSp>
        <p:grpSp>
          <p:nvGrpSpPr>
            <p:cNvPr id="53" name="Group 52">
              <a:extLst>
                <a:ext uri="{FF2B5EF4-FFF2-40B4-BE49-F238E27FC236}">
                  <a16:creationId xmlns:a16="http://schemas.microsoft.com/office/drawing/2014/main" id="{45D8CAA8-590E-AF99-B6B6-D13E2F83659C}"/>
                </a:ext>
              </a:extLst>
            </p:cNvPr>
            <p:cNvGrpSpPr/>
            <p:nvPr/>
          </p:nvGrpSpPr>
          <p:grpSpPr>
            <a:xfrm>
              <a:off x="9501548" y="5099536"/>
              <a:ext cx="2080848" cy="1571617"/>
              <a:chOff x="1260229" y="1806267"/>
              <a:chExt cx="3288324" cy="2983611"/>
            </a:xfrm>
          </p:grpSpPr>
          <p:grpSp>
            <p:nvGrpSpPr>
              <p:cNvPr id="49" name="Group 48">
                <a:extLst>
                  <a:ext uri="{FF2B5EF4-FFF2-40B4-BE49-F238E27FC236}">
                    <a16:creationId xmlns:a16="http://schemas.microsoft.com/office/drawing/2014/main" id="{844479E2-B946-703A-780D-6935D22C36EB}"/>
                  </a:ext>
                </a:extLst>
              </p:cNvPr>
              <p:cNvGrpSpPr/>
              <p:nvPr/>
            </p:nvGrpSpPr>
            <p:grpSpPr>
              <a:xfrm>
                <a:off x="1260229" y="1806267"/>
                <a:ext cx="3288323" cy="2274966"/>
                <a:chOff x="1253212" y="2042967"/>
                <a:chExt cx="2979973" cy="2203564"/>
              </a:xfrm>
            </p:grpSpPr>
            <p:sp>
              <p:nvSpPr>
                <p:cNvPr id="51" name="Rectangle 50">
                  <a:extLst>
                    <a:ext uri="{FF2B5EF4-FFF2-40B4-BE49-F238E27FC236}">
                      <a16:creationId xmlns:a16="http://schemas.microsoft.com/office/drawing/2014/main" id="{40DFCFE1-F8B9-0A03-73CF-09026A69D204}"/>
                    </a:ext>
                  </a:extLst>
                </p:cNvPr>
                <p:cNvSpPr/>
                <p:nvPr/>
              </p:nvSpPr>
              <p:spPr>
                <a:xfrm>
                  <a:off x="1253212" y="2651470"/>
                  <a:ext cx="2979973" cy="1595061"/>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52" name="TextBox 51">
                  <a:extLst>
                    <a:ext uri="{FF2B5EF4-FFF2-40B4-BE49-F238E27FC236}">
                      <a16:creationId xmlns:a16="http://schemas.microsoft.com/office/drawing/2014/main" id="{65947B55-59B4-77AE-1272-D4AAC813D6F1}"/>
                    </a:ext>
                  </a:extLst>
                </p:cNvPr>
                <p:cNvSpPr txBox="1"/>
                <p:nvPr/>
              </p:nvSpPr>
              <p:spPr>
                <a:xfrm>
                  <a:off x="1365738" y="2042967"/>
                  <a:ext cx="2754922" cy="9177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err="1">
                      <a:cs typeface="Calibri"/>
                    </a:rPr>
                    <a:t>Rent_table</a:t>
                  </a:r>
                </a:p>
              </p:txBody>
            </p:sp>
          </p:grpSp>
          <p:sp>
            <p:nvSpPr>
              <p:cNvPr id="50" name="TextBox 49">
                <a:extLst>
                  <a:ext uri="{FF2B5EF4-FFF2-40B4-BE49-F238E27FC236}">
                    <a16:creationId xmlns:a16="http://schemas.microsoft.com/office/drawing/2014/main" id="{6EB0F2AE-5519-21D8-D42D-59D130A08521}"/>
                  </a:ext>
                </a:extLst>
              </p:cNvPr>
              <p:cNvSpPr txBox="1"/>
              <p:nvPr/>
            </p:nvSpPr>
            <p:spPr>
              <a:xfrm>
                <a:off x="1260231" y="2421037"/>
                <a:ext cx="3288322" cy="23688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u="sng">
                    <a:cs typeface="Calibri"/>
                  </a:rPr>
                  <a:t>Neighborhood</a:t>
                </a:r>
              </a:p>
              <a:p>
                <a:r>
                  <a:rPr lang="en-US" err="1">
                    <a:cs typeface="Calibri"/>
                  </a:rPr>
                  <a:t>rent_cnt</a:t>
                </a:r>
              </a:p>
              <a:p>
                <a:r>
                  <a:rPr lang="en-US">
                    <a:cs typeface="Calibri"/>
                  </a:rPr>
                  <a:t>…....</a:t>
                </a:r>
              </a:p>
            </p:txBody>
          </p:sp>
        </p:grpSp>
        <p:cxnSp>
          <p:nvCxnSpPr>
            <p:cNvPr id="55" name="Straight Arrow Connector 54">
              <a:extLst>
                <a:ext uri="{FF2B5EF4-FFF2-40B4-BE49-F238E27FC236}">
                  <a16:creationId xmlns:a16="http://schemas.microsoft.com/office/drawing/2014/main" id="{C8979737-638C-C895-D15E-452C606085E4}"/>
                </a:ext>
              </a:extLst>
            </p:cNvPr>
            <p:cNvCxnSpPr/>
            <p:nvPr/>
          </p:nvCxnSpPr>
          <p:spPr>
            <a:xfrm flipH="1">
              <a:off x="8253046" y="1447799"/>
              <a:ext cx="1242646" cy="17350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6EEB5FE7-ABE9-A6DE-D199-6FDA578DCBE2}"/>
                </a:ext>
              </a:extLst>
            </p:cNvPr>
            <p:cNvCxnSpPr/>
            <p:nvPr/>
          </p:nvCxnSpPr>
          <p:spPr>
            <a:xfrm flipH="1">
              <a:off x="8255245" y="2979859"/>
              <a:ext cx="1219199" cy="4161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81F93636-3DD9-D325-B781-3347CD30D14F}"/>
                </a:ext>
              </a:extLst>
            </p:cNvPr>
            <p:cNvCxnSpPr>
              <a:cxnSpLocks/>
            </p:cNvCxnSpPr>
            <p:nvPr/>
          </p:nvCxnSpPr>
          <p:spPr>
            <a:xfrm flipH="1" flipV="1">
              <a:off x="8249382" y="4275258"/>
              <a:ext cx="1207477" cy="3458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13C0AB82-997E-9A44-CD84-86AFBBD822B9}"/>
                </a:ext>
              </a:extLst>
            </p:cNvPr>
            <p:cNvCxnSpPr>
              <a:cxnSpLocks/>
            </p:cNvCxnSpPr>
            <p:nvPr/>
          </p:nvCxnSpPr>
          <p:spPr>
            <a:xfrm flipH="1" flipV="1">
              <a:off x="8225935" y="4392488"/>
              <a:ext cx="1301261" cy="16236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164792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28" name="Rectangle 416">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0" name="Freeform: Shape 418">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1" name="Rectangle 420">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2" name="Rectangle 422">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3" name="Freeform: Shape 424">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27" name="Isosceles Triangle 426">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9" name="Isosceles Triangle 428">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840B932-2FE9-61FA-DC64-B51BBCA070CA}"/>
              </a:ext>
            </a:extLst>
          </p:cNvPr>
          <p:cNvSpPr>
            <a:spLocks noGrp="1"/>
          </p:cNvSpPr>
          <p:nvPr>
            <p:ph type="title"/>
          </p:nvPr>
        </p:nvSpPr>
        <p:spPr>
          <a:xfrm>
            <a:off x="838200" y="556995"/>
            <a:ext cx="10515600" cy="1133693"/>
          </a:xfrm>
        </p:spPr>
        <p:txBody>
          <a:bodyPr>
            <a:normAutofit/>
          </a:bodyPr>
          <a:lstStyle/>
          <a:p>
            <a:r>
              <a:rPr lang="en-US" sz="4800">
                <a:ea typeface="+mj-lt"/>
                <a:cs typeface="+mj-lt"/>
              </a:rPr>
              <a:t>DATA CLEANING AND IMPUTATION</a:t>
            </a:r>
          </a:p>
        </p:txBody>
      </p:sp>
      <p:graphicFrame>
        <p:nvGraphicFramePr>
          <p:cNvPr id="942" name="Content Placeholder 2">
            <a:extLst>
              <a:ext uri="{FF2B5EF4-FFF2-40B4-BE49-F238E27FC236}">
                <a16:creationId xmlns:a16="http://schemas.microsoft.com/office/drawing/2014/main" id="{C99462D1-1F21-9769-926F-1772916B0ADB}"/>
              </a:ext>
            </a:extLst>
          </p:cNvPr>
          <p:cNvGraphicFramePr>
            <a:graphicFrameLocks noGrp="1"/>
          </p:cNvGraphicFramePr>
          <p:nvPr>
            <p:ph idx="1"/>
            <p:extLst>
              <p:ext uri="{D42A27DB-BD31-4B8C-83A1-F6EECF244321}">
                <p14:modId xmlns:p14="http://schemas.microsoft.com/office/powerpoint/2010/main" val="3469300196"/>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762503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28" name="Rectangle 416">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0" name="Freeform: Shape 418">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1" name="Rectangle 420">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2" name="Rectangle 422">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3" name="Freeform: Shape 424">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27" name="Isosceles Triangle 426">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9" name="Isosceles Triangle 428">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840B932-2FE9-61FA-DC64-B51BBCA070CA}"/>
              </a:ext>
            </a:extLst>
          </p:cNvPr>
          <p:cNvSpPr>
            <a:spLocks noGrp="1"/>
          </p:cNvSpPr>
          <p:nvPr>
            <p:ph type="title"/>
          </p:nvPr>
        </p:nvSpPr>
        <p:spPr>
          <a:xfrm>
            <a:off x="838200" y="556995"/>
            <a:ext cx="10515600" cy="1133693"/>
          </a:xfrm>
        </p:spPr>
        <p:txBody>
          <a:bodyPr>
            <a:normAutofit/>
          </a:bodyPr>
          <a:lstStyle/>
          <a:p>
            <a:r>
              <a:rPr lang="en-US" sz="4800">
                <a:cs typeface="Calibri Light"/>
              </a:rPr>
              <a:t>TOOLS &amp; PACKAGES UTILIZED IN PYTHON</a:t>
            </a:r>
          </a:p>
        </p:txBody>
      </p:sp>
      <p:graphicFrame>
        <p:nvGraphicFramePr>
          <p:cNvPr id="407" name="Diagram 406">
            <a:extLst>
              <a:ext uri="{FF2B5EF4-FFF2-40B4-BE49-F238E27FC236}">
                <a16:creationId xmlns:a16="http://schemas.microsoft.com/office/drawing/2014/main" id="{93DF4FBD-D915-FEB0-707A-4491A838A18F}"/>
              </a:ext>
            </a:extLst>
          </p:cNvPr>
          <p:cNvGraphicFramePr/>
          <p:nvPr>
            <p:extLst>
              <p:ext uri="{D42A27DB-BD31-4B8C-83A1-F6EECF244321}">
                <p14:modId xmlns:p14="http://schemas.microsoft.com/office/powerpoint/2010/main" val="3545228083"/>
              </p:ext>
            </p:extLst>
          </p:nvPr>
        </p:nvGraphicFramePr>
        <p:xfrm>
          <a:off x="1207477" y="1761148"/>
          <a:ext cx="9571893" cy="411687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4792724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24</Slides>
  <Notes>1</Notes>
  <HiddenSlides>0</HiddenSlides>
  <ScaleCrop>false</ScaleCrop>
  <HeadingPairs>
    <vt:vector size="4" baseType="variant">
      <vt:variant>
        <vt:lpstr>Theme</vt:lpstr>
      </vt:variant>
      <vt:variant>
        <vt:i4>1</vt:i4>
      </vt:variant>
      <vt:variant>
        <vt:lpstr>Slide Titles</vt:lpstr>
      </vt:variant>
      <vt:variant>
        <vt:i4>24</vt:i4>
      </vt:variant>
    </vt:vector>
  </HeadingPairs>
  <TitlesOfParts>
    <vt:vector size="25" baseType="lpstr">
      <vt:lpstr>Office Theme</vt:lpstr>
      <vt:lpstr>Recommendation of OFF-CAMPUS housing for international students based on preferences </vt:lpstr>
      <vt:lpstr>OVERVIEW   </vt:lpstr>
      <vt:lpstr>DATA COLLECTION</vt:lpstr>
      <vt:lpstr>TOOLS UTILIZED</vt:lpstr>
      <vt:lpstr>DATA PRE-PROCESSING</vt:lpstr>
      <vt:lpstr>DATA FORMATING &amp; DATA PROFILING</vt:lpstr>
      <vt:lpstr>DATABASE MODEL  </vt:lpstr>
      <vt:lpstr>DATA CLEANING AND IMPUTATION</vt:lpstr>
      <vt:lpstr>TOOLS &amp; PACKAGES UTILIZED IN PYTHON</vt:lpstr>
      <vt:lpstr>DATA VISUALIZATION – STREAMLIT https://housing-streamlit-heroku.herokuapp.com/</vt:lpstr>
      <vt:lpstr>DATA VISUALIZATION - TABLEAU</vt:lpstr>
      <vt:lpstr>DATA ANALYSIS   </vt:lpstr>
      <vt:lpstr>IMPROVEMENT IF THEIR WAS MORE TIME </vt:lpstr>
      <vt:lpstr>DEMO</vt:lpstr>
      <vt:lpstr>REFERENCES</vt:lpstr>
      <vt:lpstr>Appendices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Recommendation of OFF-CAMPUS housing for international students based on preferences</dc:title>
  <dc:creator>Yash Luharuka</dc:creator>
  <cp:revision>2</cp:revision>
  <dcterms:created xsi:type="dcterms:W3CDTF">2022-12-06T16:39:33Z</dcterms:created>
  <dcterms:modified xsi:type="dcterms:W3CDTF">2022-12-09T03:14:32Z</dcterms:modified>
</cp:coreProperties>
</file>